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322" r:id="rId2"/>
    <p:sldId id="329" r:id="rId3"/>
    <p:sldId id="328" r:id="rId4"/>
    <p:sldId id="330" r:id="rId5"/>
    <p:sldId id="332" r:id="rId6"/>
    <p:sldId id="33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3" r:id="rId16"/>
    <p:sldId id="342" r:id="rId17"/>
    <p:sldId id="344" r:id="rId18"/>
    <p:sldId id="341" r:id="rId19"/>
    <p:sldId id="323" r:id="rId20"/>
    <p:sldId id="317" r:id="rId21"/>
  </p:sldIdLst>
  <p:sldSz cx="9144000" cy="6858000" type="screen4x3"/>
  <p:notesSz cx="6797675" cy="9928225"/>
  <p:embeddedFontLst>
    <p:embeddedFont>
      <p:font typeface="Republika" charset="-18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2C2C"/>
    <a:srgbClr val="FF0000"/>
    <a:srgbClr val="333333"/>
    <a:srgbClr val="7D7D7D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95544" autoAdjust="0"/>
  </p:normalViewPr>
  <p:slideViewPr>
    <p:cSldViewPr snapToGrid="0" snapToObjects="1">
      <p:cViewPr varScale="1">
        <p:scale>
          <a:sx n="54" d="100"/>
          <a:sy n="54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4291-6D2F-4926-8102-95306B1FFEF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5BB39E-F88D-4344-A17C-8E709E1C87CA}">
      <dgm:prSet phldrT="[Text]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sl-SI" b="1" dirty="0" smtClean="0"/>
            <a:t>Združitev raziskav z inovacijami</a:t>
          </a:r>
          <a:endParaRPr lang="en-GB" dirty="0"/>
        </a:p>
      </dgm:t>
    </dgm:pt>
    <dgm:pt modelId="{06FD3862-9FE6-4769-8BBF-5C76E5FD0D66}" type="parTrans" cxnId="{D678C45F-D943-4B11-B252-D7FC3A719BE0}">
      <dgm:prSet/>
      <dgm:spPr/>
      <dgm:t>
        <a:bodyPr/>
        <a:lstStyle/>
        <a:p>
          <a:endParaRPr lang="en-GB"/>
        </a:p>
      </dgm:t>
    </dgm:pt>
    <dgm:pt modelId="{9E4DE238-8C44-4C12-B4D8-FC7083681273}" type="sibTrans" cxnId="{D678C45F-D943-4B11-B252-D7FC3A719BE0}">
      <dgm:prSet/>
      <dgm:spPr/>
      <dgm:t>
        <a:bodyPr/>
        <a:lstStyle/>
        <a:p>
          <a:endParaRPr lang="en-GB"/>
        </a:p>
      </dgm:t>
    </dgm:pt>
    <dgm:pt modelId="{14A7964B-5BBA-4E34-ADEE-E841B778CF79}">
      <dgm:prSet phldrT="[Text]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sl-SI" b="1" dirty="0" smtClean="0"/>
            <a:t>Osredotočenje na družbene izzive</a:t>
          </a:r>
          <a:endParaRPr lang="en-GB" dirty="0"/>
        </a:p>
      </dgm:t>
    </dgm:pt>
    <dgm:pt modelId="{460B1906-0109-4B79-A1BB-456766AC4B2A}" type="parTrans" cxnId="{9F5B5E40-8F2E-4AB6-B691-70B7743AF004}">
      <dgm:prSet/>
      <dgm:spPr/>
      <dgm:t>
        <a:bodyPr/>
        <a:lstStyle/>
        <a:p>
          <a:endParaRPr lang="en-GB"/>
        </a:p>
      </dgm:t>
    </dgm:pt>
    <dgm:pt modelId="{39182CB7-56DB-4EF7-BF02-BA2AC61F95F4}" type="sibTrans" cxnId="{9F5B5E40-8F2E-4AB6-B691-70B7743AF004}">
      <dgm:prSet/>
      <dgm:spPr/>
      <dgm:t>
        <a:bodyPr/>
        <a:lstStyle/>
        <a:p>
          <a:endParaRPr lang="en-GB"/>
        </a:p>
      </dgm:t>
    </dgm:pt>
    <dgm:pt modelId="{B65EB440-EE60-4691-A877-845772ACDFC4}">
      <dgm:prSet phldrT="[Text]" custT="1"/>
      <dgm:spPr>
        <a:solidFill>
          <a:srgbClr val="FF0000">
            <a:alpha val="10000"/>
          </a:srgbClr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Pristop: soočanje </a:t>
          </a:r>
          <a:r>
            <a:rPr lang="sl-SI" sz="2000" dirty="0" smtClean="0">
              <a:solidFill>
                <a:schemeClr val="tx1"/>
              </a:solidFill>
            </a:rPr>
            <a:t>z evropsko družbo, npr. zdravje</a:t>
          </a:r>
          <a:r>
            <a:rPr lang="sl-SI" sz="2000" dirty="0" smtClean="0">
              <a:solidFill>
                <a:schemeClr val="tx1"/>
              </a:solidFill>
            </a:rPr>
            <a:t>, </a:t>
          </a:r>
          <a:r>
            <a:rPr lang="sl-SI" sz="2000" dirty="0" smtClean="0">
              <a:solidFill>
                <a:schemeClr val="tx1"/>
              </a:solidFill>
            </a:rPr>
            <a:t>čista energija in prevoz</a:t>
          </a:r>
          <a:endParaRPr lang="en-GB" sz="2000" dirty="0">
            <a:solidFill>
              <a:schemeClr val="tx1"/>
            </a:solidFill>
            <a:latin typeface="+mn-lt"/>
          </a:endParaRPr>
        </a:p>
      </dgm:t>
    </dgm:pt>
    <dgm:pt modelId="{C0997E05-3631-45FB-986D-013457156205}" type="parTrans" cxnId="{963AB13E-4D7D-4F00-9CD7-8B815A38C85C}">
      <dgm:prSet/>
      <dgm:spPr/>
      <dgm:t>
        <a:bodyPr/>
        <a:lstStyle/>
        <a:p>
          <a:endParaRPr lang="en-GB"/>
        </a:p>
      </dgm:t>
    </dgm:pt>
    <dgm:pt modelId="{D0437C3B-E035-45DE-9927-7B6DE06E6FC2}" type="sibTrans" cxnId="{963AB13E-4D7D-4F00-9CD7-8B815A38C85C}">
      <dgm:prSet/>
      <dgm:spPr/>
      <dgm:t>
        <a:bodyPr/>
        <a:lstStyle/>
        <a:p>
          <a:endParaRPr lang="en-GB"/>
        </a:p>
      </dgm:t>
    </dgm:pt>
    <dgm:pt modelId="{53601B91-7E23-4216-95BB-B2F17753F646}">
      <dgm:prSet phldrT="[Text]" custT="1"/>
      <dgm:spPr>
        <a:solidFill>
          <a:srgbClr val="FF0000">
            <a:alpha val="10000"/>
          </a:srgbClr>
        </a:solidFill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pl-PL" sz="2000" dirty="0" smtClean="0">
              <a:solidFill>
                <a:schemeClr val="tx1"/>
              </a:solidFill>
            </a:rPr>
            <a:t>Od raziskav do prodaje na drobno, vse oblike inovacij</a:t>
          </a:r>
          <a:endParaRPr lang="en-GB" sz="1500" dirty="0"/>
        </a:p>
      </dgm:t>
    </dgm:pt>
    <dgm:pt modelId="{80316D7C-0CD8-48A4-8E4D-16082E110913}" type="parTrans" cxnId="{8781C715-FE19-44F1-8FA1-95AE1B55A124}">
      <dgm:prSet/>
      <dgm:spPr/>
      <dgm:t>
        <a:bodyPr/>
        <a:lstStyle/>
        <a:p>
          <a:endParaRPr lang="en-GB"/>
        </a:p>
      </dgm:t>
    </dgm:pt>
    <dgm:pt modelId="{955E6FA3-13CD-4F3E-AF46-8F340E0C8C11}" type="sibTrans" cxnId="{8781C715-FE19-44F1-8FA1-95AE1B55A124}">
      <dgm:prSet/>
      <dgm:spPr/>
      <dgm:t>
        <a:bodyPr/>
        <a:lstStyle/>
        <a:p>
          <a:endParaRPr lang="en-GB"/>
        </a:p>
      </dgm:t>
    </dgm:pt>
    <dgm:pt modelId="{D76228D5-28F4-4483-9B5C-1BF43BC3EB71}">
      <dgm:prSet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sl-SI" b="1" dirty="0" smtClean="0"/>
            <a:t>Poenostavljen dostop</a:t>
          </a:r>
          <a:endParaRPr lang="en-GB" dirty="0"/>
        </a:p>
      </dgm:t>
    </dgm:pt>
    <dgm:pt modelId="{B75361D7-0E5B-431D-89B6-EC2D9D6E781D}" type="parTrans" cxnId="{C6952AC2-FF57-4B6C-A345-0B7DA234E80F}">
      <dgm:prSet/>
      <dgm:spPr/>
      <dgm:t>
        <a:bodyPr/>
        <a:lstStyle/>
        <a:p>
          <a:endParaRPr lang="en-GB"/>
        </a:p>
      </dgm:t>
    </dgm:pt>
    <dgm:pt modelId="{1E9BA8DD-0425-42B5-9FD5-4B9289DD65C7}" type="sibTrans" cxnId="{C6952AC2-FF57-4B6C-A345-0B7DA234E80F}">
      <dgm:prSet/>
      <dgm:spPr/>
      <dgm:t>
        <a:bodyPr/>
        <a:lstStyle/>
        <a:p>
          <a:endParaRPr lang="en-GB"/>
        </a:p>
      </dgm:t>
    </dgm:pt>
    <dgm:pt modelId="{F5C62398-315F-4A19-B733-306539048C0B}">
      <dgm:prSet custT="1"/>
      <dgm:spPr>
        <a:solidFill>
          <a:srgbClr val="FF0000">
            <a:alpha val="10000"/>
          </a:srgbClr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Za vse v vseh državah članicah EU in zunaj njih</a:t>
          </a:r>
          <a:endParaRPr lang="en-GB" sz="2000" dirty="0">
            <a:solidFill>
              <a:schemeClr val="tx1"/>
            </a:solidFill>
          </a:endParaRPr>
        </a:p>
      </dgm:t>
    </dgm:pt>
    <dgm:pt modelId="{60671EC0-5F1B-47FF-BC0C-41B198FAAF27}" type="parTrans" cxnId="{155050B4-DCA4-4733-AC10-02C0A905BE89}">
      <dgm:prSet/>
      <dgm:spPr/>
      <dgm:t>
        <a:bodyPr/>
        <a:lstStyle/>
        <a:p>
          <a:endParaRPr lang="en-GB"/>
        </a:p>
      </dgm:t>
    </dgm:pt>
    <dgm:pt modelId="{4B665B29-4523-4866-85A8-0159EDCE8853}" type="sibTrans" cxnId="{155050B4-DCA4-4733-AC10-02C0A905BE89}">
      <dgm:prSet/>
      <dgm:spPr/>
      <dgm:t>
        <a:bodyPr/>
        <a:lstStyle/>
        <a:p>
          <a:endParaRPr lang="en-GB"/>
        </a:p>
      </dgm:t>
    </dgm:pt>
    <dgm:pt modelId="{F330D741-ED1B-4D6A-B9D1-E2985518413E}">
      <dgm:prSet custT="1"/>
      <dgm:spPr>
        <a:solidFill>
          <a:srgbClr val="FF0000">
            <a:alpha val="10000"/>
          </a:srgbClr>
        </a:solidFill>
      </dgm:spPr>
      <dgm:t>
        <a:bodyPr/>
        <a:lstStyle/>
        <a:p>
          <a:endParaRPr lang="en-GB" sz="800" dirty="0">
            <a:solidFill>
              <a:schemeClr val="tx1"/>
            </a:solidFill>
          </a:endParaRPr>
        </a:p>
      </dgm:t>
    </dgm:pt>
    <dgm:pt modelId="{16C9F808-3463-4B60-B342-98F6EA9DC701}" type="parTrans" cxnId="{7972AF2D-98E4-4CAF-9FAC-FF88B9B03B71}">
      <dgm:prSet/>
      <dgm:spPr/>
      <dgm:t>
        <a:bodyPr/>
        <a:lstStyle/>
        <a:p>
          <a:endParaRPr lang="en-GB"/>
        </a:p>
      </dgm:t>
    </dgm:pt>
    <dgm:pt modelId="{B068D02C-7AC3-4BE8-B31A-33EDC7CF4330}" type="sibTrans" cxnId="{7972AF2D-98E4-4CAF-9FAC-FF88B9B03B71}">
      <dgm:prSet/>
      <dgm:spPr/>
      <dgm:t>
        <a:bodyPr/>
        <a:lstStyle/>
        <a:p>
          <a:endParaRPr lang="en-GB"/>
        </a:p>
      </dgm:t>
    </dgm:pt>
    <dgm:pt modelId="{A5344492-9DC2-49C6-8360-EA441B7A0B90}">
      <dgm:prSet phldrT="[Text]" custT="1"/>
      <dgm:spPr>
        <a:solidFill>
          <a:srgbClr val="FF0000">
            <a:alpha val="10000"/>
          </a:srgbClr>
        </a:solidFill>
      </dgm:spPr>
      <dgm:t>
        <a:bodyPr/>
        <a:lstStyle/>
        <a:p>
          <a:endParaRPr lang="en-GB" sz="800" dirty="0">
            <a:solidFill>
              <a:schemeClr val="tx1"/>
            </a:solidFill>
            <a:latin typeface="+mn-lt"/>
          </a:endParaRPr>
        </a:p>
      </dgm:t>
    </dgm:pt>
    <dgm:pt modelId="{2B796ECC-7DAC-4FCD-85FD-AB4E451712F3}" type="parTrans" cxnId="{11D864DB-E7EA-4526-94B5-DD293D31B011}">
      <dgm:prSet/>
      <dgm:spPr/>
      <dgm:t>
        <a:bodyPr/>
        <a:lstStyle/>
        <a:p>
          <a:endParaRPr lang="en-GB"/>
        </a:p>
      </dgm:t>
    </dgm:pt>
    <dgm:pt modelId="{96043453-9B46-4D21-B987-EFD00ACE1D4D}" type="sibTrans" cxnId="{11D864DB-E7EA-4526-94B5-DD293D31B011}">
      <dgm:prSet/>
      <dgm:spPr/>
      <dgm:t>
        <a:bodyPr/>
        <a:lstStyle/>
        <a:p>
          <a:endParaRPr lang="en-GB"/>
        </a:p>
      </dgm:t>
    </dgm:pt>
    <dgm:pt modelId="{7A7DBB82-A7BA-4C07-808C-BC4C74642A2D}">
      <dgm:prSet phldrT="[Text]" custT="1"/>
      <dgm:spPr>
        <a:solidFill>
          <a:srgbClr val="FF0000">
            <a:alpha val="10000"/>
          </a:srgbClr>
        </a:solidFill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dirty="0"/>
        </a:p>
      </dgm:t>
    </dgm:pt>
    <dgm:pt modelId="{5B192996-A335-46D5-91D1-217800630043}" type="parTrans" cxnId="{9DAE1B18-D1B4-4345-BD2D-05FFD7E58267}">
      <dgm:prSet/>
      <dgm:spPr/>
      <dgm:t>
        <a:bodyPr/>
        <a:lstStyle/>
        <a:p>
          <a:endParaRPr lang="en-GB"/>
        </a:p>
      </dgm:t>
    </dgm:pt>
    <dgm:pt modelId="{28A29B93-7956-4CE5-971A-08A29E4C686C}" type="sibTrans" cxnId="{9DAE1B18-D1B4-4345-BD2D-05FFD7E58267}">
      <dgm:prSet/>
      <dgm:spPr/>
      <dgm:t>
        <a:bodyPr/>
        <a:lstStyle/>
        <a:p>
          <a:endParaRPr lang="en-GB"/>
        </a:p>
      </dgm:t>
    </dgm:pt>
    <dgm:pt modelId="{B73C5146-78B3-46C0-8577-CA88E637212A}" type="pres">
      <dgm:prSet presAssocID="{85E94291-6D2F-4926-8102-95306B1FFE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077E616-A0CF-4D6D-AD53-6B76F098E221}" type="pres">
      <dgm:prSet presAssocID="{5D5BB39E-F88D-4344-A17C-8E709E1C87CA}" presName="linNode" presStyleCnt="0"/>
      <dgm:spPr/>
    </dgm:pt>
    <dgm:pt modelId="{680FA937-C247-4C15-AB06-C148C41FD9B9}" type="pres">
      <dgm:prSet presAssocID="{5D5BB39E-F88D-4344-A17C-8E709E1C87C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48DB4-4B82-496D-8436-140DC80F9D9B}" type="pres">
      <dgm:prSet presAssocID="{5D5BB39E-F88D-4344-A17C-8E709E1C87CA}" presName="childShp" presStyleLbl="bgAccFollowNode1" presStyleIdx="0" presStyleCnt="3" custLinFactNeighborY="10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C8F0BF-F91B-4717-A232-01216F788454}" type="pres">
      <dgm:prSet presAssocID="{9E4DE238-8C44-4C12-B4D8-FC7083681273}" presName="spacing" presStyleCnt="0"/>
      <dgm:spPr/>
    </dgm:pt>
    <dgm:pt modelId="{D12676D9-56AD-4B8D-AB76-FC20C25A6EB5}" type="pres">
      <dgm:prSet presAssocID="{14A7964B-5BBA-4E34-ADEE-E841B778CF79}" presName="linNode" presStyleCnt="0"/>
      <dgm:spPr/>
    </dgm:pt>
    <dgm:pt modelId="{4015FEA1-799A-4131-9F59-C2B888204C27}" type="pres">
      <dgm:prSet presAssocID="{14A7964B-5BBA-4E34-ADEE-E841B778CF7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1C0D4E-78AB-450F-B846-E3FFCBC31A7B}" type="pres">
      <dgm:prSet presAssocID="{14A7964B-5BBA-4E34-ADEE-E841B778CF79}" presName="childShp" presStyleLbl="bgAccFollowNode1" presStyleIdx="1" presStyleCnt="3" custScaleY="124994" custLinFactNeighborX="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6966F-22DB-41F0-8DCB-DA5389BF8E09}" type="pres">
      <dgm:prSet presAssocID="{39182CB7-56DB-4EF7-BF02-BA2AC61F95F4}" presName="spacing" presStyleCnt="0"/>
      <dgm:spPr/>
    </dgm:pt>
    <dgm:pt modelId="{B56B3A44-7631-43F6-9C8F-C6F39E7E7E5F}" type="pres">
      <dgm:prSet presAssocID="{D76228D5-28F4-4483-9B5C-1BF43BC3EB71}" presName="linNode" presStyleCnt="0"/>
      <dgm:spPr/>
    </dgm:pt>
    <dgm:pt modelId="{F7BA9FAE-7F83-4254-8DB5-D907D164C157}" type="pres">
      <dgm:prSet presAssocID="{D76228D5-28F4-4483-9B5C-1BF43BC3EB71}" presName="parentShp" presStyleLbl="node1" presStyleIdx="2" presStyleCnt="3" custLinFactNeighborX="-842" custLinFactNeighborY="20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2D0A0-55D6-454F-8913-F73920985E4B}" type="pres">
      <dgm:prSet presAssocID="{D76228D5-28F4-4483-9B5C-1BF43BC3EB7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AA4B33-A5FC-4D7F-957D-F4F1B1844D29}" type="presOf" srcId="{85E94291-6D2F-4926-8102-95306B1FFEF5}" destId="{B73C5146-78B3-46C0-8577-CA88E637212A}" srcOrd="0" destOrd="0" presId="urn:microsoft.com/office/officeart/2005/8/layout/vList6"/>
    <dgm:cxn modelId="{7972AF2D-98E4-4CAF-9FAC-FF88B9B03B71}" srcId="{D76228D5-28F4-4483-9B5C-1BF43BC3EB71}" destId="{F330D741-ED1B-4D6A-B9D1-E2985518413E}" srcOrd="0" destOrd="0" parTransId="{16C9F808-3463-4B60-B342-98F6EA9DC701}" sibTransId="{B068D02C-7AC3-4BE8-B31A-33EDC7CF4330}"/>
    <dgm:cxn modelId="{9F18223E-278C-43BA-BB4E-8A13CD9047FF}" type="presOf" srcId="{7A7DBB82-A7BA-4C07-808C-BC4C74642A2D}" destId="{B2148DB4-4B82-496D-8436-140DC80F9D9B}" srcOrd="0" destOrd="0" presId="urn:microsoft.com/office/officeart/2005/8/layout/vList6"/>
    <dgm:cxn modelId="{0572D492-0799-4473-811D-DF8B4F67B83D}" type="presOf" srcId="{53601B91-7E23-4216-95BB-B2F17753F646}" destId="{B2148DB4-4B82-496D-8436-140DC80F9D9B}" srcOrd="0" destOrd="1" presId="urn:microsoft.com/office/officeart/2005/8/layout/vList6"/>
    <dgm:cxn modelId="{1067A9F2-3021-4C74-9FB4-40312DF1E3C3}" type="presOf" srcId="{F330D741-ED1B-4D6A-B9D1-E2985518413E}" destId="{6D22D0A0-55D6-454F-8913-F73920985E4B}" srcOrd="0" destOrd="0" presId="urn:microsoft.com/office/officeart/2005/8/layout/vList6"/>
    <dgm:cxn modelId="{155050B4-DCA4-4733-AC10-02C0A905BE89}" srcId="{D76228D5-28F4-4483-9B5C-1BF43BC3EB71}" destId="{F5C62398-315F-4A19-B733-306539048C0B}" srcOrd="1" destOrd="0" parTransId="{60671EC0-5F1B-47FF-BC0C-41B198FAAF27}" sibTransId="{4B665B29-4523-4866-85A8-0159EDCE8853}"/>
    <dgm:cxn modelId="{9DAE1B18-D1B4-4345-BD2D-05FFD7E58267}" srcId="{5D5BB39E-F88D-4344-A17C-8E709E1C87CA}" destId="{7A7DBB82-A7BA-4C07-808C-BC4C74642A2D}" srcOrd="0" destOrd="0" parTransId="{5B192996-A335-46D5-91D1-217800630043}" sibTransId="{28A29B93-7956-4CE5-971A-08A29E4C686C}"/>
    <dgm:cxn modelId="{9F5B5E40-8F2E-4AB6-B691-70B7743AF004}" srcId="{85E94291-6D2F-4926-8102-95306B1FFEF5}" destId="{14A7964B-5BBA-4E34-ADEE-E841B778CF79}" srcOrd="1" destOrd="0" parTransId="{460B1906-0109-4B79-A1BB-456766AC4B2A}" sibTransId="{39182CB7-56DB-4EF7-BF02-BA2AC61F95F4}"/>
    <dgm:cxn modelId="{5DEE06FF-E393-4849-9A29-DE4392E86C8F}" type="presOf" srcId="{F5C62398-315F-4A19-B733-306539048C0B}" destId="{6D22D0A0-55D6-454F-8913-F73920985E4B}" srcOrd="0" destOrd="1" presId="urn:microsoft.com/office/officeart/2005/8/layout/vList6"/>
    <dgm:cxn modelId="{D678C45F-D943-4B11-B252-D7FC3A719BE0}" srcId="{85E94291-6D2F-4926-8102-95306B1FFEF5}" destId="{5D5BB39E-F88D-4344-A17C-8E709E1C87CA}" srcOrd="0" destOrd="0" parTransId="{06FD3862-9FE6-4769-8BBF-5C76E5FD0D66}" sibTransId="{9E4DE238-8C44-4C12-B4D8-FC7083681273}"/>
    <dgm:cxn modelId="{11D864DB-E7EA-4526-94B5-DD293D31B011}" srcId="{14A7964B-5BBA-4E34-ADEE-E841B778CF79}" destId="{A5344492-9DC2-49C6-8360-EA441B7A0B90}" srcOrd="0" destOrd="0" parTransId="{2B796ECC-7DAC-4FCD-85FD-AB4E451712F3}" sibTransId="{96043453-9B46-4D21-B987-EFD00ACE1D4D}"/>
    <dgm:cxn modelId="{9C3C7053-B99C-4B1E-B6DC-72ABE0DD0750}" type="presOf" srcId="{14A7964B-5BBA-4E34-ADEE-E841B778CF79}" destId="{4015FEA1-799A-4131-9F59-C2B888204C27}" srcOrd="0" destOrd="0" presId="urn:microsoft.com/office/officeart/2005/8/layout/vList6"/>
    <dgm:cxn modelId="{45E03405-16AE-4C21-BF0B-63D1C1DE6900}" type="presOf" srcId="{A5344492-9DC2-49C6-8360-EA441B7A0B90}" destId="{B41C0D4E-78AB-450F-B846-E3FFCBC31A7B}" srcOrd="0" destOrd="0" presId="urn:microsoft.com/office/officeart/2005/8/layout/vList6"/>
    <dgm:cxn modelId="{963AB13E-4D7D-4F00-9CD7-8B815A38C85C}" srcId="{14A7964B-5BBA-4E34-ADEE-E841B778CF79}" destId="{B65EB440-EE60-4691-A877-845772ACDFC4}" srcOrd="1" destOrd="0" parTransId="{C0997E05-3631-45FB-986D-013457156205}" sibTransId="{D0437C3B-E035-45DE-9927-7B6DE06E6FC2}"/>
    <dgm:cxn modelId="{B295A46B-75CD-4FFD-B046-2E8D57E62F29}" type="presOf" srcId="{D76228D5-28F4-4483-9B5C-1BF43BC3EB71}" destId="{F7BA9FAE-7F83-4254-8DB5-D907D164C157}" srcOrd="0" destOrd="0" presId="urn:microsoft.com/office/officeart/2005/8/layout/vList6"/>
    <dgm:cxn modelId="{C6952AC2-FF57-4B6C-A345-0B7DA234E80F}" srcId="{85E94291-6D2F-4926-8102-95306B1FFEF5}" destId="{D76228D5-28F4-4483-9B5C-1BF43BC3EB71}" srcOrd="2" destOrd="0" parTransId="{B75361D7-0E5B-431D-89B6-EC2D9D6E781D}" sibTransId="{1E9BA8DD-0425-42B5-9FD5-4B9289DD65C7}"/>
    <dgm:cxn modelId="{8781C715-FE19-44F1-8FA1-95AE1B55A124}" srcId="{5D5BB39E-F88D-4344-A17C-8E709E1C87CA}" destId="{53601B91-7E23-4216-95BB-B2F17753F646}" srcOrd="1" destOrd="0" parTransId="{80316D7C-0CD8-48A4-8E4D-16082E110913}" sibTransId="{955E6FA3-13CD-4F3E-AF46-8F340E0C8C11}"/>
    <dgm:cxn modelId="{49531D38-AB8F-43A9-A84B-F0B3D727C4DA}" type="presOf" srcId="{5D5BB39E-F88D-4344-A17C-8E709E1C87CA}" destId="{680FA937-C247-4C15-AB06-C148C41FD9B9}" srcOrd="0" destOrd="0" presId="urn:microsoft.com/office/officeart/2005/8/layout/vList6"/>
    <dgm:cxn modelId="{B49FD5D4-FDD1-4D4B-81A0-4DF60DD63CCE}" type="presOf" srcId="{B65EB440-EE60-4691-A877-845772ACDFC4}" destId="{B41C0D4E-78AB-450F-B846-E3FFCBC31A7B}" srcOrd="0" destOrd="1" presId="urn:microsoft.com/office/officeart/2005/8/layout/vList6"/>
    <dgm:cxn modelId="{98BD2010-FE1C-43C0-9AEA-D112CC8FCABB}" type="presParOf" srcId="{B73C5146-78B3-46C0-8577-CA88E637212A}" destId="{C077E616-A0CF-4D6D-AD53-6B76F098E221}" srcOrd="0" destOrd="0" presId="urn:microsoft.com/office/officeart/2005/8/layout/vList6"/>
    <dgm:cxn modelId="{D63F3E04-5E74-444B-84BE-CB6EBE71EA79}" type="presParOf" srcId="{C077E616-A0CF-4D6D-AD53-6B76F098E221}" destId="{680FA937-C247-4C15-AB06-C148C41FD9B9}" srcOrd="0" destOrd="0" presId="urn:microsoft.com/office/officeart/2005/8/layout/vList6"/>
    <dgm:cxn modelId="{917669FD-5EB3-4255-9862-E123AA38F41B}" type="presParOf" srcId="{C077E616-A0CF-4D6D-AD53-6B76F098E221}" destId="{B2148DB4-4B82-496D-8436-140DC80F9D9B}" srcOrd="1" destOrd="0" presId="urn:microsoft.com/office/officeart/2005/8/layout/vList6"/>
    <dgm:cxn modelId="{32956F5A-04DC-466E-99ED-6C40A2D348CF}" type="presParOf" srcId="{B73C5146-78B3-46C0-8577-CA88E637212A}" destId="{2CC8F0BF-F91B-4717-A232-01216F788454}" srcOrd="1" destOrd="0" presId="urn:microsoft.com/office/officeart/2005/8/layout/vList6"/>
    <dgm:cxn modelId="{39CAB229-68EF-4274-AE4A-AE7383937A45}" type="presParOf" srcId="{B73C5146-78B3-46C0-8577-CA88E637212A}" destId="{D12676D9-56AD-4B8D-AB76-FC20C25A6EB5}" srcOrd="2" destOrd="0" presId="urn:microsoft.com/office/officeart/2005/8/layout/vList6"/>
    <dgm:cxn modelId="{A7974712-FEAF-43A4-A216-A34BEEF41A61}" type="presParOf" srcId="{D12676D9-56AD-4B8D-AB76-FC20C25A6EB5}" destId="{4015FEA1-799A-4131-9F59-C2B888204C27}" srcOrd="0" destOrd="0" presId="urn:microsoft.com/office/officeart/2005/8/layout/vList6"/>
    <dgm:cxn modelId="{F7B5ABFC-AA9A-416C-B7A0-4B6B0D76FEDD}" type="presParOf" srcId="{D12676D9-56AD-4B8D-AB76-FC20C25A6EB5}" destId="{B41C0D4E-78AB-450F-B846-E3FFCBC31A7B}" srcOrd="1" destOrd="0" presId="urn:microsoft.com/office/officeart/2005/8/layout/vList6"/>
    <dgm:cxn modelId="{A262E6FB-4E00-4555-A341-8F4748D1F9B7}" type="presParOf" srcId="{B73C5146-78B3-46C0-8577-CA88E637212A}" destId="{BC76966F-22DB-41F0-8DCB-DA5389BF8E09}" srcOrd="3" destOrd="0" presId="urn:microsoft.com/office/officeart/2005/8/layout/vList6"/>
    <dgm:cxn modelId="{4040D25F-EFD0-430D-AE36-08F8EEEF93B0}" type="presParOf" srcId="{B73C5146-78B3-46C0-8577-CA88E637212A}" destId="{B56B3A44-7631-43F6-9C8F-C6F39E7E7E5F}" srcOrd="4" destOrd="0" presId="urn:microsoft.com/office/officeart/2005/8/layout/vList6"/>
    <dgm:cxn modelId="{D742AF89-4F37-4540-BC62-9525677A96FA}" type="presParOf" srcId="{B56B3A44-7631-43F6-9C8F-C6F39E7E7E5F}" destId="{F7BA9FAE-7F83-4254-8DB5-D907D164C157}" srcOrd="0" destOrd="0" presId="urn:microsoft.com/office/officeart/2005/8/layout/vList6"/>
    <dgm:cxn modelId="{39211E50-B8AA-4B5F-8A67-965C97FB0647}" type="presParOf" srcId="{B56B3A44-7631-43F6-9C8F-C6F39E7E7E5F}" destId="{6D22D0A0-55D6-454F-8913-F73920985E4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F4041-7F89-4D2B-A152-E89E58C779C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72FE8-CC08-472F-A4BD-DFEDA8FA3C38}">
      <dgm:prSet phldrT="[Text]"/>
      <dgm:spPr>
        <a:solidFill>
          <a:srgbClr val="CBE9FB">
            <a:alpha val="49804"/>
          </a:srgbClr>
        </a:solidFill>
      </dgm:spPr>
      <dgm:t>
        <a:bodyPr/>
        <a:lstStyle/>
        <a:p>
          <a:r>
            <a:rPr lang="sl-SI" b="1" dirty="0" smtClean="0">
              <a:solidFill>
                <a:srgbClr val="0F5494"/>
              </a:solidFill>
            </a:rPr>
            <a:t>Kmetijstvo in gozdarstvo</a:t>
          </a:r>
          <a:endParaRPr lang="en-GB" b="1" dirty="0">
            <a:solidFill>
              <a:srgbClr val="0F5494"/>
            </a:solidFill>
          </a:endParaRPr>
        </a:p>
      </dgm:t>
    </dgm:pt>
    <dgm:pt modelId="{6E4A6E5E-C08A-4563-BE89-A424E81CC977}" type="parTrans" cxnId="{2C96B56F-6F23-46E2-841E-A876D84E80C8}">
      <dgm:prSet/>
      <dgm:spPr/>
      <dgm:t>
        <a:bodyPr/>
        <a:lstStyle/>
        <a:p>
          <a:endParaRPr lang="en-GB"/>
        </a:p>
      </dgm:t>
    </dgm:pt>
    <dgm:pt modelId="{804259D0-F24B-4D69-A878-15E6DAB59538}" type="sibTrans" cxnId="{2C96B56F-6F23-46E2-841E-A876D84E80C8}">
      <dgm:prSet/>
      <dgm:spPr/>
      <dgm:t>
        <a:bodyPr/>
        <a:lstStyle/>
        <a:p>
          <a:endParaRPr lang="en-GB"/>
        </a:p>
      </dgm:t>
    </dgm:pt>
    <dgm:pt modelId="{DDC0AF1A-674D-460A-B3B4-6233DF22849A}">
      <dgm:prSet phldrT="[Text]"/>
      <dgm:spPr>
        <a:solidFill>
          <a:srgbClr val="CBE9FB">
            <a:alpha val="50000"/>
          </a:srgbClr>
        </a:solidFill>
      </dgm:spPr>
      <dgm:t>
        <a:bodyPr/>
        <a:lstStyle/>
        <a:p>
          <a:r>
            <a:rPr lang="pl-PL" b="1" dirty="0" smtClean="0">
              <a:solidFill>
                <a:srgbClr val="0F5494"/>
              </a:solidFill>
            </a:rPr>
            <a:t>Agroživilski sektor za varno in zdravo prehrano</a:t>
          </a:r>
          <a:endParaRPr lang="en-GB" b="1" dirty="0">
            <a:solidFill>
              <a:srgbClr val="0F5494"/>
            </a:solidFill>
          </a:endParaRPr>
        </a:p>
      </dgm:t>
    </dgm:pt>
    <dgm:pt modelId="{7596E908-ADDF-404A-9C9C-09894F1ACFCD}" type="parTrans" cxnId="{B81A3D38-419F-4229-81DF-0DBEFA7E056C}">
      <dgm:prSet/>
      <dgm:spPr/>
      <dgm:t>
        <a:bodyPr/>
        <a:lstStyle/>
        <a:p>
          <a:endParaRPr lang="en-GB"/>
        </a:p>
      </dgm:t>
    </dgm:pt>
    <dgm:pt modelId="{C0B1EB8E-2E8B-41B7-92F2-96E85BA6D18A}" type="sibTrans" cxnId="{B81A3D38-419F-4229-81DF-0DBEFA7E056C}">
      <dgm:prSet/>
      <dgm:spPr/>
      <dgm:t>
        <a:bodyPr/>
        <a:lstStyle/>
        <a:p>
          <a:endParaRPr lang="en-GB"/>
        </a:p>
      </dgm:t>
    </dgm:pt>
    <dgm:pt modelId="{4179A25D-66A2-4DB6-86A0-F6990885A4E4}">
      <dgm:prSet phldrT="[Text]"/>
      <dgm:spPr>
        <a:solidFill>
          <a:srgbClr val="CBE9FB">
            <a:alpha val="50000"/>
          </a:srgbClr>
        </a:solidFill>
      </dgm:spPr>
      <dgm:t>
        <a:bodyPr/>
        <a:lstStyle/>
        <a:p>
          <a:r>
            <a:rPr lang="sl-SI" b="1" dirty="0" smtClean="0">
              <a:solidFill>
                <a:srgbClr val="0F5494"/>
              </a:solidFill>
            </a:rPr>
            <a:t>Industrijske panoge s pretežno rabo biomase in biogospodarstvo</a:t>
          </a:r>
          <a:endParaRPr lang="en-GB" b="1" dirty="0">
            <a:solidFill>
              <a:srgbClr val="0F5494"/>
            </a:solidFill>
          </a:endParaRPr>
        </a:p>
      </dgm:t>
    </dgm:pt>
    <dgm:pt modelId="{25A8B629-9615-4358-8B27-13EA8855E1C1}" type="parTrans" cxnId="{9725E0C0-D68F-45BA-99EB-447FE19D40AA}">
      <dgm:prSet/>
      <dgm:spPr/>
      <dgm:t>
        <a:bodyPr/>
        <a:lstStyle/>
        <a:p>
          <a:endParaRPr lang="en-GB"/>
        </a:p>
      </dgm:t>
    </dgm:pt>
    <dgm:pt modelId="{BBFB9022-BE94-4E0B-8565-4D1DFFDFF37D}" type="sibTrans" cxnId="{9725E0C0-D68F-45BA-99EB-447FE19D40AA}">
      <dgm:prSet/>
      <dgm:spPr/>
      <dgm:t>
        <a:bodyPr/>
        <a:lstStyle/>
        <a:p>
          <a:endParaRPr lang="en-GB"/>
        </a:p>
      </dgm:t>
    </dgm:pt>
    <dgm:pt modelId="{FEA88857-5184-45C6-B4FE-8D0024BD83CD}">
      <dgm:prSet phldrT="[Text]" custT="1"/>
      <dgm:spPr>
        <a:solidFill>
          <a:srgbClr val="CBE9FB">
            <a:alpha val="50000"/>
          </a:srgbClr>
        </a:solidFill>
      </dgm:spPr>
      <dgm:t>
        <a:bodyPr/>
        <a:lstStyle/>
        <a:p>
          <a:r>
            <a:rPr lang="sl-SI" sz="1200" b="1" dirty="0" smtClean="0">
              <a:solidFill>
                <a:srgbClr val="0F5494"/>
              </a:solidFill>
            </a:rPr>
            <a:t>Morske in pomorske raziskave</a:t>
          </a:r>
          <a:endParaRPr lang="en-GB" sz="1200" b="1" dirty="0">
            <a:solidFill>
              <a:srgbClr val="0F5494"/>
            </a:solidFill>
          </a:endParaRPr>
        </a:p>
      </dgm:t>
    </dgm:pt>
    <dgm:pt modelId="{D4581E1F-52D5-42DA-9F57-7AE2DEC584B7}" type="parTrans" cxnId="{53637CBC-4A7E-4F9D-ABD9-FEEFDF006BBA}">
      <dgm:prSet/>
      <dgm:spPr/>
      <dgm:t>
        <a:bodyPr/>
        <a:lstStyle/>
        <a:p>
          <a:endParaRPr lang="en-GB"/>
        </a:p>
      </dgm:t>
    </dgm:pt>
    <dgm:pt modelId="{6F78CEBC-BBC2-4EEE-BF8D-4A5024B73566}" type="sibTrans" cxnId="{53637CBC-4A7E-4F9D-ABD9-FEEFDF006BBA}">
      <dgm:prSet/>
      <dgm:spPr/>
      <dgm:t>
        <a:bodyPr/>
        <a:lstStyle/>
        <a:p>
          <a:endParaRPr lang="en-GB"/>
        </a:p>
      </dgm:t>
    </dgm:pt>
    <dgm:pt modelId="{81873B18-EB9F-4F90-BC9B-80284C63D349}">
      <dgm:prSet phldrT="[Text]"/>
      <dgm:spPr>
        <a:solidFill>
          <a:srgbClr val="CBE9FB">
            <a:alpha val="50000"/>
          </a:srgbClr>
        </a:solidFill>
      </dgm:spPr>
      <dgm:t>
        <a:bodyPr/>
        <a:lstStyle/>
        <a:p>
          <a:r>
            <a:rPr lang="sl-SI" b="1" dirty="0" smtClean="0">
              <a:solidFill>
                <a:srgbClr val="0F5494"/>
              </a:solidFill>
            </a:rPr>
            <a:t>Živi vodni viri</a:t>
          </a:r>
          <a:endParaRPr lang="en-GB" b="1" dirty="0">
            <a:solidFill>
              <a:srgbClr val="0F5494"/>
            </a:solidFill>
          </a:endParaRPr>
        </a:p>
      </dgm:t>
    </dgm:pt>
    <dgm:pt modelId="{A4D5C3FF-7339-4EA7-9EB1-C44EB33BFAB0}" type="parTrans" cxnId="{4307B57E-E41A-4F67-BBD1-CE76EE634F1A}">
      <dgm:prSet/>
      <dgm:spPr/>
      <dgm:t>
        <a:bodyPr/>
        <a:lstStyle/>
        <a:p>
          <a:endParaRPr lang="en-GB"/>
        </a:p>
      </dgm:t>
    </dgm:pt>
    <dgm:pt modelId="{0DB83A2F-D6F5-47B1-AAB3-78B6B7E1983B}" type="sibTrans" cxnId="{4307B57E-E41A-4F67-BBD1-CE76EE634F1A}">
      <dgm:prSet/>
      <dgm:spPr/>
      <dgm:t>
        <a:bodyPr/>
        <a:lstStyle/>
        <a:p>
          <a:endParaRPr lang="en-GB"/>
        </a:p>
      </dgm:t>
    </dgm:pt>
    <dgm:pt modelId="{95CC317F-7F58-4B9A-87BF-362C30890335}" type="pres">
      <dgm:prSet presAssocID="{43CF4041-7F89-4D2B-A152-E89E58C779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1049E7-A9E1-4DE1-B821-6F072C99F9B9}" type="pres">
      <dgm:prSet presAssocID="{C8372FE8-CC08-472F-A4BD-DFEDA8FA3C3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EBCF5-89B1-438B-80AF-F7EB615F04DF}" type="pres">
      <dgm:prSet presAssocID="{804259D0-F24B-4D69-A878-15E6DAB59538}" presName="space" presStyleCnt="0"/>
      <dgm:spPr/>
    </dgm:pt>
    <dgm:pt modelId="{6C5B74B4-9050-4787-A859-6EF2979C668C}" type="pres">
      <dgm:prSet presAssocID="{DDC0AF1A-674D-460A-B3B4-6233DF22849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14FC49-5FA9-497D-98AA-A35C6FCB1003}" type="pres">
      <dgm:prSet presAssocID="{C0B1EB8E-2E8B-41B7-92F2-96E85BA6D18A}" presName="space" presStyleCnt="0"/>
      <dgm:spPr/>
    </dgm:pt>
    <dgm:pt modelId="{EAAFB927-85FF-443F-B765-5CE40749C727}" type="pres">
      <dgm:prSet presAssocID="{81873B18-EB9F-4F90-BC9B-80284C63D34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F9953-52BE-493F-BDFE-31CB132B9DCE}" type="pres">
      <dgm:prSet presAssocID="{0DB83A2F-D6F5-47B1-AAB3-78B6B7E1983B}" presName="space" presStyleCnt="0"/>
      <dgm:spPr/>
    </dgm:pt>
    <dgm:pt modelId="{B24C45C0-B37D-4FCC-AA49-B0D9F29F0659}" type="pres">
      <dgm:prSet presAssocID="{4179A25D-66A2-4DB6-86A0-F6990885A4E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8C3B82-239C-4748-B6CB-A6180CB7D02A}" type="pres">
      <dgm:prSet presAssocID="{BBFB9022-BE94-4E0B-8565-4D1DFFDFF37D}" presName="space" presStyleCnt="0"/>
      <dgm:spPr/>
    </dgm:pt>
    <dgm:pt modelId="{60C06CF4-AA93-442A-AFA8-9DADD638A6C3}" type="pres">
      <dgm:prSet presAssocID="{FEA88857-5184-45C6-B4FE-8D0024BD83C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637CBC-4A7E-4F9D-ABD9-FEEFDF006BBA}" srcId="{43CF4041-7F89-4D2B-A152-E89E58C779CA}" destId="{FEA88857-5184-45C6-B4FE-8D0024BD83CD}" srcOrd="4" destOrd="0" parTransId="{D4581E1F-52D5-42DA-9F57-7AE2DEC584B7}" sibTransId="{6F78CEBC-BBC2-4EEE-BF8D-4A5024B73566}"/>
    <dgm:cxn modelId="{3FB1D0E4-9C17-47D3-9047-F46EED738CB8}" type="presOf" srcId="{FEA88857-5184-45C6-B4FE-8D0024BD83CD}" destId="{60C06CF4-AA93-442A-AFA8-9DADD638A6C3}" srcOrd="0" destOrd="0" presId="urn:microsoft.com/office/officeart/2005/8/layout/venn3"/>
    <dgm:cxn modelId="{9725E0C0-D68F-45BA-99EB-447FE19D40AA}" srcId="{43CF4041-7F89-4D2B-A152-E89E58C779CA}" destId="{4179A25D-66A2-4DB6-86A0-F6990885A4E4}" srcOrd="3" destOrd="0" parTransId="{25A8B629-9615-4358-8B27-13EA8855E1C1}" sibTransId="{BBFB9022-BE94-4E0B-8565-4D1DFFDFF37D}"/>
    <dgm:cxn modelId="{763DB2AC-696C-4FD3-BA0E-35B55C902237}" type="presOf" srcId="{C8372FE8-CC08-472F-A4BD-DFEDA8FA3C38}" destId="{141049E7-A9E1-4DE1-B821-6F072C99F9B9}" srcOrd="0" destOrd="0" presId="urn:microsoft.com/office/officeart/2005/8/layout/venn3"/>
    <dgm:cxn modelId="{B81A3D38-419F-4229-81DF-0DBEFA7E056C}" srcId="{43CF4041-7F89-4D2B-A152-E89E58C779CA}" destId="{DDC0AF1A-674D-460A-B3B4-6233DF22849A}" srcOrd="1" destOrd="0" parTransId="{7596E908-ADDF-404A-9C9C-09894F1ACFCD}" sibTransId="{C0B1EB8E-2E8B-41B7-92F2-96E85BA6D18A}"/>
    <dgm:cxn modelId="{D51034B5-FAA3-46F7-BA90-F214CCB391B2}" type="presOf" srcId="{43CF4041-7F89-4D2B-A152-E89E58C779CA}" destId="{95CC317F-7F58-4B9A-87BF-362C30890335}" srcOrd="0" destOrd="0" presId="urn:microsoft.com/office/officeart/2005/8/layout/venn3"/>
    <dgm:cxn modelId="{4307B57E-E41A-4F67-BBD1-CE76EE634F1A}" srcId="{43CF4041-7F89-4D2B-A152-E89E58C779CA}" destId="{81873B18-EB9F-4F90-BC9B-80284C63D349}" srcOrd="2" destOrd="0" parTransId="{A4D5C3FF-7339-4EA7-9EB1-C44EB33BFAB0}" sibTransId="{0DB83A2F-D6F5-47B1-AAB3-78B6B7E1983B}"/>
    <dgm:cxn modelId="{7A552337-A85B-48A3-8F0B-8C55CD67704D}" type="presOf" srcId="{81873B18-EB9F-4F90-BC9B-80284C63D349}" destId="{EAAFB927-85FF-443F-B765-5CE40749C727}" srcOrd="0" destOrd="0" presId="urn:microsoft.com/office/officeart/2005/8/layout/venn3"/>
    <dgm:cxn modelId="{F371A83B-D433-4670-92E5-0F9370687DF6}" type="presOf" srcId="{4179A25D-66A2-4DB6-86A0-F6990885A4E4}" destId="{B24C45C0-B37D-4FCC-AA49-B0D9F29F0659}" srcOrd="0" destOrd="0" presId="urn:microsoft.com/office/officeart/2005/8/layout/venn3"/>
    <dgm:cxn modelId="{E51866AD-7A98-4100-BBCC-E1C1A9D2121C}" type="presOf" srcId="{DDC0AF1A-674D-460A-B3B4-6233DF22849A}" destId="{6C5B74B4-9050-4787-A859-6EF2979C668C}" srcOrd="0" destOrd="0" presId="urn:microsoft.com/office/officeart/2005/8/layout/venn3"/>
    <dgm:cxn modelId="{2C96B56F-6F23-46E2-841E-A876D84E80C8}" srcId="{43CF4041-7F89-4D2B-A152-E89E58C779CA}" destId="{C8372FE8-CC08-472F-A4BD-DFEDA8FA3C38}" srcOrd="0" destOrd="0" parTransId="{6E4A6E5E-C08A-4563-BE89-A424E81CC977}" sibTransId="{804259D0-F24B-4D69-A878-15E6DAB59538}"/>
    <dgm:cxn modelId="{348F4F99-B5F3-460F-9B82-B29E1C35E67F}" type="presParOf" srcId="{95CC317F-7F58-4B9A-87BF-362C30890335}" destId="{141049E7-A9E1-4DE1-B821-6F072C99F9B9}" srcOrd="0" destOrd="0" presId="urn:microsoft.com/office/officeart/2005/8/layout/venn3"/>
    <dgm:cxn modelId="{A6AA31B4-97E5-49E2-9ED7-299BBC29AFFB}" type="presParOf" srcId="{95CC317F-7F58-4B9A-87BF-362C30890335}" destId="{EB4EBCF5-89B1-438B-80AF-F7EB615F04DF}" srcOrd="1" destOrd="0" presId="urn:microsoft.com/office/officeart/2005/8/layout/venn3"/>
    <dgm:cxn modelId="{1FFB03B1-54F1-4B35-82AE-B1CCE25B04D7}" type="presParOf" srcId="{95CC317F-7F58-4B9A-87BF-362C30890335}" destId="{6C5B74B4-9050-4787-A859-6EF2979C668C}" srcOrd="2" destOrd="0" presId="urn:microsoft.com/office/officeart/2005/8/layout/venn3"/>
    <dgm:cxn modelId="{28E189E0-EB77-4D0F-B507-5C34AF503E40}" type="presParOf" srcId="{95CC317F-7F58-4B9A-87BF-362C30890335}" destId="{DD14FC49-5FA9-497D-98AA-A35C6FCB1003}" srcOrd="3" destOrd="0" presId="urn:microsoft.com/office/officeart/2005/8/layout/venn3"/>
    <dgm:cxn modelId="{6E52E5DF-6A50-4104-936A-4EA2A23CAB60}" type="presParOf" srcId="{95CC317F-7F58-4B9A-87BF-362C30890335}" destId="{EAAFB927-85FF-443F-B765-5CE40749C727}" srcOrd="4" destOrd="0" presId="urn:microsoft.com/office/officeart/2005/8/layout/venn3"/>
    <dgm:cxn modelId="{6FA6A97A-A59D-43E9-B26C-FC459299CBE6}" type="presParOf" srcId="{95CC317F-7F58-4B9A-87BF-362C30890335}" destId="{3E2F9953-52BE-493F-BDFE-31CB132B9DCE}" srcOrd="5" destOrd="0" presId="urn:microsoft.com/office/officeart/2005/8/layout/venn3"/>
    <dgm:cxn modelId="{03CC0063-37A4-45D4-B9EE-D5B952427A2D}" type="presParOf" srcId="{95CC317F-7F58-4B9A-87BF-362C30890335}" destId="{B24C45C0-B37D-4FCC-AA49-B0D9F29F0659}" srcOrd="6" destOrd="0" presId="urn:microsoft.com/office/officeart/2005/8/layout/venn3"/>
    <dgm:cxn modelId="{CF17B046-CDED-449B-8A4B-796B1444D6AF}" type="presParOf" srcId="{95CC317F-7F58-4B9A-87BF-362C30890335}" destId="{F68C3B82-239C-4748-B6CB-A6180CB7D02A}" srcOrd="7" destOrd="0" presId="urn:microsoft.com/office/officeart/2005/8/layout/venn3"/>
    <dgm:cxn modelId="{15513324-20EB-45CF-9491-66675E4A1C3D}" type="presParOf" srcId="{95CC317F-7F58-4B9A-87BF-362C30890335}" destId="{60C06CF4-AA93-442A-AFA8-9DADD638A6C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49BCF-EB2C-4171-8433-AA009387CA00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4F063EF-5CA9-45F6-AEFB-A9E5DFCCEE89}">
      <dgm:prSet phldrT="[Text]" custT="1"/>
      <dgm:spPr>
        <a:solidFill>
          <a:srgbClr val="005DA2"/>
        </a:solidFill>
      </dgm:spPr>
      <dgm:t>
        <a:bodyPr/>
        <a:lstStyle/>
        <a:p>
          <a:r>
            <a:rPr lang="sl-S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Pristop na podlagi izzivov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8E61D8-57CB-47A3-97EE-E772FE6F1A1E}" type="parTrans" cxnId="{DA72D67D-99D8-4ADF-8A86-8404DE445A0B}">
      <dgm:prSet/>
      <dgm:spPr/>
      <dgm:t>
        <a:bodyPr/>
        <a:lstStyle/>
        <a:p>
          <a:endParaRPr lang="en-GB"/>
        </a:p>
      </dgm:t>
    </dgm:pt>
    <dgm:pt modelId="{A1B8C667-1542-4AD3-B068-69B7F30AC54E}" type="sibTrans" cxnId="{DA72D67D-99D8-4ADF-8A86-8404DE445A0B}">
      <dgm:prSet/>
      <dgm:spPr/>
      <dgm:t>
        <a:bodyPr/>
        <a:lstStyle/>
        <a:p>
          <a:endParaRPr lang="en-GB"/>
        </a:p>
      </dgm:t>
    </dgm:pt>
    <dgm:pt modelId="{BA7C174E-5203-437A-A33C-049E60E9216F}">
      <dgm:prSet phldrT="[Text]" custT="1"/>
      <dgm:spPr>
        <a:solidFill>
          <a:srgbClr val="0077D0"/>
        </a:solidFill>
      </dgm:spPr>
      <dgm:t>
        <a:bodyPr/>
        <a:lstStyle/>
        <a:p>
          <a:r>
            <a:rPr lang="sl-S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Manj predpisovanja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7F74E0-1411-4887-A15C-13331FD54F10}" type="parTrans" cxnId="{BF2C9104-DE67-4AB2-8258-EA288CA03E41}">
      <dgm:prSet/>
      <dgm:spPr/>
      <dgm:t>
        <a:bodyPr/>
        <a:lstStyle/>
        <a:p>
          <a:endParaRPr lang="en-GB"/>
        </a:p>
      </dgm:t>
    </dgm:pt>
    <dgm:pt modelId="{D1BBA75F-2444-448A-B052-CEC4E14558EB}" type="sibTrans" cxnId="{BF2C9104-DE67-4AB2-8258-EA288CA03E41}">
      <dgm:prSet/>
      <dgm:spPr/>
      <dgm:t>
        <a:bodyPr/>
        <a:lstStyle/>
        <a:p>
          <a:endParaRPr lang="en-GB"/>
        </a:p>
      </dgm:t>
    </dgm:pt>
    <dgm:pt modelId="{0AECEAFF-A12F-4CEB-9665-AF015565E18E}">
      <dgm:prSet phldrT="[Text]" custT="1"/>
      <dgm:spPr>
        <a:solidFill>
          <a:srgbClr val="0996FF"/>
        </a:solidFill>
      </dgm:spPr>
      <dgm:t>
        <a:bodyPr/>
        <a:lstStyle/>
        <a:p>
          <a:r>
            <a:rPr lang="sl-S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Širše teme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9667EB-FDAB-4D84-AF36-494EEBD9CCE0}" type="parTrans" cxnId="{B2AC3BFE-8708-47C7-9568-20A8C973DC55}">
      <dgm:prSet/>
      <dgm:spPr/>
      <dgm:t>
        <a:bodyPr/>
        <a:lstStyle/>
        <a:p>
          <a:endParaRPr lang="en-GB"/>
        </a:p>
      </dgm:t>
    </dgm:pt>
    <dgm:pt modelId="{F54CC793-CBBB-40D3-88F9-0E2C2DB42A38}" type="sibTrans" cxnId="{B2AC3BFE-8708-47C7-9568-20A8C973DC55}">
      <dgm:prSet/>
      <dgm:spPr/>
      <dgm:t>
        <a:bodyPr/>
        <a:lstStyle/>
        <a:p>
          <a:endParaRPr lang="en-GB"/>
        </a:p>
      </dgm:t>
    </dgm:pt>
    <dgm:pt modelId="{C6EA076F-2856-4C22-A29D-21046606E1F4}">
      <dgm:prSet custT="1"/>
      <dgm:spPr>
        <a:solidFill>
          <a:srgbClr val="3BABFF"/>
        </a:solidFill>
      </dgm:spPr>
      <dgm:t>
        <a:bodyPr/>
        <a:lstStyle/>
        <a:p>
          <a:r>
            <a:rPr lang="sl-S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Poenostavljen seznam možnih vrst ukrepov</a:t>
          </a:r>
          <a:endParaRPr lang="en-GB" sz="18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6ED54E-799E-444F-8505-3FC152E90E56}" type="parTrans" cxnId="{46151507-2C31-48DC-BE74-92CF420675B6}">
      <dgm:prSet/>
      <dgm:spPr/>
      <dgm:t>
        <a:bodyPr/>
        <a:lstStyle/>
        <a:p>
          <a:endParaRPr lang="en-GB"/>
        </a:p>
      </dgm:t>
    </dgm:pt>
    <dgm:pt modelId="{7BBDBF9B-4934-4585-9238-43D8A4E87CF5}" type="sibTrans" cxnId="{46151507-2C31-48DC-BE74-92CF420675B6}">
      <dgm:prSet/>
      <dgm:spPr/>
      <dgm:t>
        <a:bodyPr/>
        <a:lstStyle/>
        <a:p>
          <a:endParaRPr lang="en-GB"/>
        </a:p>
      </dgm:t>
    </dgm:pt>
    <dgm:pt modelId="{86284060-6045-4C8D-8D43-072D1A9C3A4E}">
      <dgm:prSet custT="1"/>
      <dgm:spPr>
        <a:solidFill>
          <a:srgbClr val="5DBAFF"/>
        </a:solidFill>
      </dgm:spPr>
      <dgm:t>
        <a:bodyPr/>
        <a:lstStyle/>
        <a:p>
          <a:r>
            <a:rPr lang="sl-SI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Vključena medsektorska vprašanja</a:t>
          </a:r>
          <a:endParaRPr lang="en-GB" sz="18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4922E2-C2A7-4956-BABC-3F252140B1E4}" type="parTrans" cxnId="{569A2D46-6013-4942-845E-EBBC4A71CBA1}">
      <dgm:prSet/>
      <dgm:spPr/>
      <dgm:t>
        <a:bodyPr/>
        <a:lstStyle/>
        <a:p>
          <a:endParaRPr lang="en-GB"/>
        </a:p>
      </dgm:t>
    </dgm:pt>
    <dgm:pt modelId="{DB2AE242-EB34-4D65-A9D0-9D83B26373BE}" type="sibTrans" cxnId="{569A2D46-6013-4942-845E-EBBC4A71CBA1}">
      <dgm:prSet/>
      <dgm:spPr/>
      <dgm:t>
        <a:bodyPr/>
        <a:lstStyle/>
        <a:p>
          <a:endParaRPr lang="en-GB"/>
        </a:p>
      </dgm:t>
    </dgm:pt>
    <dgm:pt modelId="{0D5A175A-32F6-4048-957B-4EBE1AF220F4}">
      <dgm:prSet custT="1"/>
      <dgm:spPr>
        <a:solidFill>
          <a:srgbClr val="81C9FF"/>
        </a:solidFill>
      </dgm:spPr>
      <dgm:t>
        <a:bodyPr/>
        <a:lstStyle/>
        <a:p>
          <a:r>
            <a: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Delovni programi, ki </a:t>
          </a:r>
          <a:r>
            <a:rPr lang="pl-P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trajajo</a:t>
          </a:r>
          <a:r>
            <a: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l-P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</a:t>
          </a:r>
          <a:r>
            <a:rPr lang="pl-PL" sz="18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leti</a:t>
          </a:r>
          <a:r>
            <a:rPr lang="pl-P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pl-P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(WP 2014-2015)</a:t>
          </a:r>
          <a:endParaRPr lang="en-GB" sz="18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13B77-AF6B-4C8A-9D99-FF136FE2B40B}" type="parTrans" cxnId="{5C649C37-7812-44CF-9BCF-7E745348E09D}">
      <dgm:prSet/>
      <dgm:spPr/>
      <dgm:t>
        <a:bodyPr/>
        <a:lstStyle/>
        <a:p>
          <a:endParaRPr lang="en-GB"/>
        </a:p>
      </dgm:t>
    </dgm:pt>
    <dgm:pt modelId="{E28AA9F9-9718-4482-8807-112DD9476802}" type="sibTrans" cxnId="{5C649C37-7812-44CF-9BCF-7E745348E09D}">
      <dgm:prSet/>
      <dgm:spPr/>
      <dgm:t>
        <a:bodyPr/>
        <a:lstStyle/>
        <a:p>
          <a:endParaRPr lang="en-GB"/>
        </a:p>
      </dgm:t>
    </dgm:pt>
    <dgm:pt modelId="{4258BD61-C15B-464B-8C50-F5D6224EDD03}" type="pres">
      <dgm:prSet presAssocID="{70049BCF-EB2C-4171-8433-AA009387C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ACA7DA-105D-447D-AB57-2FE1C4BF4A65}" type="pres">
      <dgm:prSet presAssocID="{C4F063EF-5CA9-45F6-AEFB-A9E5DFCCEE89}" presName="parentLin" presStyleCnt="0"/>
      <dgm:spPr/>
    </dgm:pt>
    <dgm:pt modelId="{DAF1DEF1-2D5A-4814-8132-CFC2F730BBBC}" type="pres">
      <dgm:prSet presAssocID="{C4F063EF-5CA9-45F6-AEFB-A9E5DFCCEE89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41E1CB09-D377-48F7-928F-EB69B8A99F50}" type="pres">
      <dgm:prSet presAssocID="{C4F063EF-5CA9-45F6-AEFB-A9E5DFCCEE8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BDC21-A25E-4755-85A8-247796D772C7}" type="pres">
      <dgm:prSet presAssocID="{C4F063EF-5CA9-45F6-AEFB-A9E5DFCCEE89}" presName="negativeSpace" presStyleCnt="0"/>
      <dgm:spPr/>
    </dgm:pt>
    <dgm:pt modelId="{7E2C0C55-008B-4BF3-858E-C27EB87E5FB1}" type="pres">
      <dgm:prSet presAssocID="{C4F063EF-5CA9-45F6-AEFB-A9E5DFCCEE89}" presName="childText" presStyleLbl="conFgAcc1" presStyleIdx="0" presStyleCnt="6">
        <dgm:presLayoutVars>
          <dgm:bulletEnabled val="1"/>
        </dgm:presLayoutVars>
      </dgm:prSet>
      <dgm:spPr/>
    </dgm:pt>
    <dgm:pt modelId="{320B1036-15DC-4CB2-95BD-BEF9703FCCFC}" type="pres">
      <dgm:prSet presAssocID="{A1B8C667-1542-4AD3-B068-69B7F30AC54E}" presName="spaceBetweenRectangles" presStyleCnt="0"/>
      <dgm:spPr/>
    </dgm:pt>
    <dgm:pt modelId="{BDB68F44-073A-4D72-81B8-85AA2253149D}" type="pres">
      <dgm:prSet presAssocID="{BA7C174E-5203-437A-A33C-049E60E9216F}" presName="parentLin" presStyleCnt="0"/>
      <dgm:spPr/>
    </dgm:pt>
    <dgm:pt modelId="{E5539BBD-B12A-484F-A972-CFDF74AD960B}" type="pres">
      <dgm:prSet presAssocID="{BA7C174E-5203-437A-A33C-049E60E9216F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1B3A56D0-8AF4-4C8F-88D9-2675B3599B80}" type="pres">
      <dgm:prSet presAssocID="{BA7C174E-5203-437A-A33C-049E60E9216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C391B-49AD-4146-83A5-E8CC0099AAB7}" type="pres">
      <dgm:prSet presAssocID="{BA7C174E-5203-437A-A33C-049E60E9216F}" presName="negativeSpace" presStyleCnt="0"/>
      <dgm:spPr/>
    </dgm:pt>
    <dgm:pt modelId="{91D8F196-D7F4-474F-895F-D23F3E5049DC}" type="pres">
      <dgm:prSet presAssocID="{BA7C174E-5203-437A-A33C-049E60E9216F}" presName="childText" presStyleLbl="conFgAcc1" presStyleIdx="1" presStyleCnt="6">
        <dgm:presLayoutVars>
          <dgm:bulletEnabled val="1"/>
        </dgm:presLayoutVars>
      </dgm:prSet>
      <dgm:spPr/>
    </dgm:pt>
    <dgm:pt modelId="{FDFDC2A5-5855-40BB-BA76-D77032CBF7CC}" type="pres">
      <dgm:prSet presAssocID="{D1BBA75F-2444-448A-B052-CEC4E14558EB}" presName="spaceBetweenRectangles" presStyleCnt="0"/>
      <dgm:spPr/>
    </dgm:pt>
    <dgm:pt modelId="{EFA8EA2E-4EEC-42AD-B3F6-BB977C888BE7}" type="pres">
      <dgm:prSet presAssocID="{0AECEAFF-A12F-4CEB-9665-AF015565E18E}" presName="parentLin" presStyleCnt="0"/>
      <dgm:spPr/>
    </dgm:pt>
    <dgm:pt modelId="{0E5222E0-A049-41A8-B0F7-FE9E9F2C6D61}" type="pres">
      <dgm:prSet presAssocID="{0AECEAFF-A12F-4CEB-9665-AF015565E18E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C6B518D1-E03B-4512-ADC7-9C94800572AD}" type="pres">
      <dgm:prSet presAssocID="{0AECEAFF-A12F-4CEB-9665-AF015565E1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4195F3-4FB7-46DC-B972-339954CAC90F}" type="pres">
      <dgm:prSet presAssocID="{0AECEAFF-A12F-4CEB-9665-AF015565E18E}" presName="negativeSpace" presStyleCnt="0"/>
      <dgm:spPr/>
    </dgm:pt>
    <dgm:pt modelId="{0DDF562F-BF09-4DB9-92DB-FF776FFE8F71}" type="pres">
      <dgm:prSet presAssocID="{0AECEAFF-A12F-4CEB-9665-AF015565E18E}" presName="childText" presStyleLbl="conFgAcc1" presStyleIdx="2" presStyleCnt="6">
        <dgm:presLayoutVars>
          <dgm:bulletEnabled val="1"/>
        </dgm:presLayoutVars>
      </dgm:prSet>
      <dgm:spPr/>
    </dgm:pt>
    <dgm:pt modelId="{442CBE42-E7A2-412F-A2D1-B5AFE8F97243}" type="pres">
      <dgm:prSet presAssocID="{F54CC793-CBBB-40D3-88F9-0E2C2DB42A38}" presName="spaceBetweenRectangles" presStyleCnt="0"/>
      <dgm:spPr/>
    </dgm:pt>
    <dgm:pt modelId="{67B9F710-059A-45BE-956B-0EDCF2E570CE}" type="pres">
      <dgm:prSet presAssocID="{C6EA076F-2856-4C22-A29D-21046606E1F4}" presName="parentLin" presStyleCnt="0"/>
      <dgm:spPr/>
    </dgm:pt>
    <dgm:pt modelId="{80E53AA8-D06E-4FA0-B94F-0D01F5B48801}" type="pres">
      <dgm:prSet presAssocID="{C6EA076F-2856-4C22-A29D-21046606E1F4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6757FFBD-1CD2-4013-9886-DD540ACCA02C}" type="pres">
      <dgm:prSet presAssocID="{C6EA076F-2856-4C22-A29D-21046606E1F4}" presName="parentText" presStyleLbl="node1" presStyleIdx="3" presStyleCnt="6" custScaleY="1363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C69B7-4BEA-469A-B75C-32D62BDFE523}" type="pres">
      <dgm:prSet presAssocID="{C6EA076F-2856-4C22-A29D-21046606E1F4}" presName="negativeSpace" presStyleCnt="0"/>
      <dgm:spPr/>
    </dgm:pt>
    <dgm:pt modelId="{C9533D38-21E0-4A5E-A36C-2506FFE74D18}" type="pres">
      <dgm:prSet presAssocID="{C6EA076F-2856-4C22-A29D-21046606E1F4}" presName="childText" presStyleLbl="conFgAcc1" presStyleIdx="3" presStyleCnt="6">
        <dgm:presLayoutVars>
          <dgm:bulletEnabled val="1"/>
        </dgm:presLayoutVars>
      </dgm:prSet>
      <dgm:spPr/>
    </dgm:pt>
    <dgm:pt modelId="{D6AA077A-6CE4-4DE9-BF67-3066DAF61633}" type="pres">
      <dgm:prSet presAssocID="{7BBDBF9B-4934-4585-9238-43D8A4E87CF5}" presName="spaceBetweenRectangles" presStyleCnt="0"/>
      <dgm:spPr/>
    </dgm:pt>
    <dgm:pt modelId="{95BE040C-B734-4564-8EE9-65821B645664}" type="pres">
      <dgm:prSet presAssocID="{86284060-6045-4C8D-8D43-072D1A9C3A4E}" presName="parentLin" presStyleCnt="0"/>
      <dgm:spPr/>
    </dgm:pt>
    <dgm:pt modelId="{B600CC04-E091-42BD-AD37-9214B66C3CBF}" type="pres">
      <dgm:prSet presAssocID="{86284060-6045-4C8D-8D43-072D1A9C3A4E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2D843D3F-C389-4060-AAC7-1E973DD7274E}" type="pres">
      <dgm:prSet presAssocID="{86284060-6045-4C8D-8D43-072D1A9C3A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5A87D4-47C8-4A39-B6CD-EA1190DE0C12}" type="pres">
      <dgm:prSet presAssocID="{86284060-6045-4C8D-8D43-072D1A9C3A4E}" presName="negativeSpace" presStyleCnt="0"/>
      <dgm:spPr/>
    </dgm:pt>
    <dgm:pt modelId="{FCD82430-3FC5-4917-B686-1DB3DC88C358}" type="pres">
      <dgm:prSet presAssocID="{86284060-6045-4C8D-8D43-072D1A9C3A4E}" presName="childText" presStyleLbl="conFgAcc1" presStyleIdx="4" presStyleCnt="6">
        <dgm:presLayoutVars>
          <dgm:bulletEnabled val="1"/>
        </dgm:presLayoutVars>
      </dgm:prSet>
      <dgm:spPr/>
    </dgm:pt>
    <dgm:pt modelId="{29D17A60-FA79-4BA8-A58C-16576B2442CA}" type="pres">
      <dgm:prSet presAssocID="{DB2AE242-EB34-4D65-A9D0-9D83B26373BE}" presName="spaceBetweenRectangles" presStyleCnt="0"/>
      <dgm:spPr/>
    </dgm:pt>
    <dgm:pt modelId="{6516EF6A-C1D1-45BA-86CB-E14214308800}" type="pres">
      <dgm:prSet presAssocID="{0D5A175A-32F6-4048-957B-4EBE1AF220F4}" presName="parentLin" presStyleCnt="0"/>
      <dgm:spPr/>
    </dgm:pt>
    <dgm:pt modelId="{3E344B00-C37F-4740-B778-9582058E0A03}" type="pres">
      <dgm:prSet presAssocID="{0D5A175A-32F6-4048-957B-4EBE1AF220F4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6488D5A3-FAEA-4941-8E81-507A0AD74310}" type="pres">
      <dgm:prSet presAssocID="{0D5A175A-32F6-4048-957B-4EBE1AF220F4}" presName="parentText" presStyleLbl="node1" presStyleIdx="5" presStyleCnt="6" custScaleY="15234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87479-6C96-4720-9AE7-E922E2F979B5}" type="pres">
      <dgm:prSet presAssocID="{0D5A175A-32F6-4048-957B-4EBE1AF220F4}" presName="negativeSpace" presStyleCnt="0"/>
      <dgm:spPr/>
    </dgm:pt>
    <dgm:pt modelId="{65BC0FD3-8375-4D80-9B39-4C8FA93C6A6A}" type="pres">
      <dgm:prSet presAssocID="{0D5A175A-32F6-4048-957B-4EBE1AF220F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69A2D46-6013-4942-845E-EBBC4A71CBA1}" srcId="{70049BCF-EB2C-4171-8433-AA009387CA00}" destId="{86284060-6045-4C8D-8D43-072D1A9C3A4E}" srcOrd="4" destOrd="0" parTransId="{C64922E2-C2A7-4956-BABC-3F252140B1E4}" sibTransId="{DB2AE242-EB34-4D65-A9D0-9D83B26373BE}"/>
    <dgm:cxn modelId="{FD4B8886-C2EB-4AAE-BC95-1C932E697424}" type="presOf" srcId="{70049BCF-EB2C-4171-8433-AA009387CA00}" destId="{4258BD61-C15B-464B-8C50-F5D6224EDD03}" srcOrd="0" destOrd="0" presId="urn:microsoft.com/office/officeart/2005/8/layout/list1"/>
    <dgm:cxn modelId="{9AE9BB10-49EC-4007-B654-E39962457514}" type="presOf" srcId="{0AECEAFF-A12F-4CEB-9665-AF015565E18E}" destId="{0E5222E0-A049-41A8-B0F7-FE9E9F2C6D61}" srcOrd="0" destOrd="0" presId="urn:microsoft.com/office/officeart/2005/8/layout/list1"/>
    <dgm:cxn modelId="{C04A3F07-E9F1-4A0D-80AE-872CA1B44CAB}" type="presOf" srcId="{BA7C174E-5203-437A-A33C-049E60E9216F}" destId="{E5539BBD-B12A-484F-A972-CFDF74AD960B}" srcOrd="0" destOrd="0" presId="urn:microsoft.com/office/officeart/2005/8/layout/list1"/>
    <dgm:cxn modelId="{DA72D67D-99D8-4ADF-8A86-8404DE445A0B}" srcId="{70049BCF-EB2C-4171-8433-AA009387CA00}" destId="{C4F063EF-5CA9-45F6-AEFB-A9E5DFCCEE89}" srcOrd="0" destOrd="0" parTransId="{648E61D8-57CB-47A3-97EE-E772FE6F1A1E}" sibTransId="{A1B8C667-1542-4AD3-B068-69B7F30AC54E}"/>
    <dgm:cxn modelId="{E2893396-ED34-4A72-BEE2-658719BAD229}" type="presOf" srcId="{86284060-6045-4C8D-8D43-072D1A9C3A4E}" destId="{2D843D3F-C389-4060-AAC7-1E973DD7274E}" srcOrd="1" destOrd="0" presId="urn:microsoft.com/office/officeart/2005/8/layout/list1"/>
    <dgm:cxn modelId="{F23C28D3-4867-4D53-A720-6194893B0FA6}" type="presOf" srcId="{0D5A175A-32F6-4048-957B-4EBE1AF220F4}" destId="{3E344B00-C37F-4740-B778-9582058E0A03}" srcOrd="0" destOrd="0" presId="urn:microsoft.com/office/officeart/2005/8/layout/list1"/>
    <dgm:cxn modelId="{5C649C37-7812-44CF-9BCF-7E745348E09D}" srcId="{70049BCF-EB2C-4171-8433-AA009387CA00}" destId="{0D5A175A-32F6-4048-957B-4EBE1AF220F4}" srcOrd="5" destOrd="0" parTransId="{46513B77-AF6B-4C8A-9D99-FF136FE2B40B}" sibTransId="{E28AA9F9-9718-4482-8807-112DD9476802}"/>
    <dgm:cxn modelId="{D1FE6C80-8228-46FC-A745-B6A4E0DC20DE}" type="presOf" srcId="{C6EA076F-2856-4C22-A29D-21046606E1F4}" destId="{6757FFBD-1CD2-4013-9886-DD540ACCA02C}" srcOrd="1" destOrd="0" presId="urn:microsoft.com/office/officeart/2005/8/layout/list1"/>
    <dgm:cxn modelId="{2F14693C-82D9-4CA5-891D-E8344EE19907}" type="presOf" srcId="{BA7C174E-5203-437A-A33C-049E60E9216F}" destId="{1B3A56D0-8AF4-4C8F-88D9-2675B3599B80}" srcOrd="1" destOrd="0" presId="urn:microsoft.com/office/officeart/2005/8/layout/list1"/>
    <dgm:cxn modelId="{BF2C9104-DE67-4AB2-8258-EA288CA03E41}" srcId="{70049BCF-EB2C-4171-8433-AA009387CA00}" destId="{BA7C174E-5203-437A-A33C-049E60E9216F}" srcOrd="1" destOrd="0" parTransId="{2A7F74E0-1411-4887-A15C-13331FD54F10}" sibTransId="{D1BBA75F-2444-448A-B052-CEC4E14558EB}"/>
    <dgm:cxn modelId="{DAECA91E-5687-4A29-97C5-BA6941A53A6D}" type="presOf" srcId="{C6EA076F-2856-4C22-A29D-21046606E1F4}" destId="{80E53AA8-D06E-4FA0-B94F-0D01F5B48801}" srcOrd="0" destOrd="0" presId="urn:microsoft.com/office/officeart/2005/8/layout/list1"/>
    <dgm:cxn modelId="{32098D59-A23E-4A00-AD75-E3BE223C7756}" type="presOf" srcId="{0AECEAFF-A12F-4CEB-9665-AF015565E18E}" destId="{C6B518D1-E03B-4512-ADC7-9C94800572AD}" srcOrd="1" destOrd="0" presId="urn:microsoft.com/office/officeart/2005/8/layout/list1"/>
    <dgm:cxn modelId="{46151507-2C31-48DC-BE74-92CF420675B6}" srcId="{70049BCF-EB2C-4171-8433-AA009387CA00}" destId="{C6EA076F-2856-4C22-A29D-21046606E1F4}" srcOrd="3" destOrd="0" parTransId="{EB6ED54E-799E-444F-8505-3FC152E90E56}" sibTransId="{7BBDBF9B-4934-4585-9238-43D8A4E87CF5}"/>
    <dgm:cxn modelId="{2914920B-0E4B-4603-B6CE-D46F2A52B78A}" type="presOf" srcId="{86284060-6045-4C8D-8D43-072D1A9C3A4E}" destId="{B600CC04-E091-42BD-AD37-9214B66C3CBF}" srcOrd="0" destOrd="0" presId="urn:microsoft.com/office/officeart/2005/8/layout/list1"/>
    <dgm:cxn modelId="{EB2E587A-9E8A-4F15-8080-CC9B76D08E80}" type="presOf" srcId="{C4F063EF-5CA9-45F6-AEFB-A9E5DFCCEE89}" destId="{DAF1DEF1-2D5A-4814-8132-CFC2F730BBBC}" srcOrd="0" destOrd="0" presId="urn:microsoft.com/office/officeart/2005/8/layout/list1"/>
    <dgm:cxn modelId="{AA50A270-9DE8-4B8D-ACB2-2AC84C44D3D2}" type="presOf" srcId="{0D5A175A-32F6-4048-957B-4EBE1AF220F4}" destId="{6488D5A3-FAEA-4941-8E81-507A0AD74310}" srcOrd="1" destOrd="0" presId="urn:microsoft.com/office/officeart/2005/8/layout/list1"/>
    <dgm:cxn modelId="{B2AC3BFE-8708-47C7-9568-20A8C973DC55}" srcId="{70049BCF-EB2C-4171-8433-AA009387CA00}" destId="{0AECEAFF-A12F-4CEB-9665-AF015565E18E}" srcOrd="2" destOrd="0" parTransId="{949667EB-FDAB-4D84-AF36-494EEBD9CCE0}" sibTransId="{F54CC793-CBBB-40D3-88F9-0E2C2DB42A38}"/>
    <dgm:cxn modelId="{029DD417-8CC8-4DFC-841C-E383C3C8A1AA}" type="presOf" srcId="{C4F063EF-5CA9-45F6-AEFB-A9E5DFCCEE89}" destId="{41E1CB09-D377-48F7-928F-EB69B8A99F50}" srcOrd="1" destOrd="0" presId="urn:microsoft.com/office/officeart/2005/8/layout/list1"/>
    <dgm:cxn modelId="{DFC764E3-3405-482F-A46A-D2DA5967D540}" type="presParOf" srcId="{4258BD61-C15B-464B-8C50-F5D6224EDD03}" destId="{EBACA7DA-105D-447D-AB57-2FE1C4BF4A65}" srcOrd="0" destOrd="0" presId="urn:microsoft.com/office/officeart/2005/8/layout/list1"/>
    <dgm:cxn modelId="{787F3D87-0C90-4C5C-ADB2-11C0AB818627}" type="presParOf" srcId="{EBACA7DA-105D-447D-AB57-2FE1C4BF4A65}" destId="{DAF1DEF1-2D5A-4814-8132-CFC2F730BBBC}" srcOrd="0" destOrd="0" presId="urn:microsoft.com/office/officeart/2005/8/layout/list1"/>
    <dgm:cxn modelId="{DFA99BF9-A679-4487-950D-06D02F9AB58B}" type="presParOf" srcId="{EBACA7DA-105D-447D-AB57-2FE1C4BF4A65}" destId="{41E1CB09-D377-48F7-928F-EB69B8A99F50}" srcOrd="1" destOrd="0" presId="urn:microsoft.com/office/officeart/2005/8/layout/list1"/>
    <dgm:cxn modelId="{4CD50D58-414A-482C-96A0-3DC5D5F327B3}" type="presParOf" srcId="{4258BD61-C15B-464B-8C50-F5D6224EDD03}" destId="{1A7BDC21-A25E-4755-85A8-247796D772C7}" srcOrd="1" destOrd="0" presId="urn:microsoft.com/office/officeart/2005/8/layout/list1"/>
    <dgm:cxn modelId="{EBCB912F-C3D3-43DA-8108-910183B300C0}" type="presParOf" srcId="{4258BD61-C15B-464B-8C50-F5D6224EDD03}" destId="{7E2C0C55-008B-4BF3-858E-C27EB87E5FB1}" srcOrd="2" destOrd="0" presId="urn:microsoft.com/office/officeart/2005/8/layout/list1"/>
    <dgm:cxn modelId="{396D0057-2F28-41AB-9DDE-FAAEC03682D5}" type="presParOf" srcId="{4258BD61-C15B-464B-8C50-F5D6224EDD03}" destId="{320B1036-15DC-4CB2-95BD-BEF9703FCCFC}" srcOrd="3" destOrd="0" presId="urn:microsoft.com/office/officeart/2005/8/layout/list1"/>
    <dgm:cxn modelId="{7A6CE20E-E1FA-46DC-BBB5-30B894BD4E65}" type="presParOf" srcId="{4258BD61-C15B-464B-8C50-F5D6224EDD03}" destId="{BDB68F44-073A-4D72-81B8-85AA2253149D}" srcOrd="4" destOrd="0" presId="urn:microsoft.com/office/officeart/2005/8/layout/list1"/>
    <dgm:cxn modelId="{E75FB0C0-190A-4896-927B-52FD81C1F883}" type="presParOf" srcId="{BDB68F44-073A-4D72-81B8-85AA2253149D}" destId="{E5539BBD-B12A-484F-A972-CFDF74AD960B}" srcOrd="0" destOrd="0" presId="urn:microsoft.com/office/officeart/2005/8/layout/list1"/>
    <dgm:cxn modelId="{42F6ABB9-9408-40E6-9DFD-50EB34A47DB6}" type="presParOf" srcId="{BDB68F44-073A-4D72-81B8-85AA2253149D}" destId="{1B3A56D0-8AF4-4C8F-88D9-2675B3599B80}" srcOrd="1" destOrd="0" presId="urn:microsoft.com/office/officeart/2005/8/layout/list1"/>
    <dgm:cxn modelId="{C353749D-A4FF-4EF2-9F06-B5CC931613C4}" type="presParOf" srcId="{4258BD61-C15B-464B-8C50-F5D6224EDD03}" destId="{3B1C391B-49AD-4146-83A5-E8CC0099AAB7}" srcOrd="5" destOrd="0" presId="urn:microsoft.com/office/officeart/2005/8/layout/list1"/>
    <dgm:cxn modelId="{22206C93-C4DE-4C37-82C9-FF9338361259}" type="presParOf" srcId="{4258BD61-C15B-464B-8C50-F5D6224EDD03}" destId="{91D8F196-D7F4-474F-895F-D23F3E5049DC}" srcOrd="6" destOrd="0" presId="urn:microsoft.com/office/officeart/2005/8/layout/list1"/>
    <dgm:cxn modelId="{AD39EFE1-A858-488F-9AE9-017EE1FA5F4A}" type="presParOf" srcId="{4258BD61-C15B-464B-8C50-F5D6224EDD03}" destId="{FDFDC2A5-5855-40BB-BA76-D77032CBF7CC}" srcOrd="7" destOrd="0" presId="urn:microsoft.com/office/officeart/2005/8/layout/list1"/>
    <dgm:cxn modelId="{1FFF7059-0FFF-4BD2-84DF-91EA8AD449C6}" type="presParOf" srcId="{4258BD61-C15B-464B-8C50-F5D6224EDD03}" destId="{EFA8EA2E-4EEC-42AD-B3F6-BB977C888BE7}" srcOrd="8" destOrd="0" presId="urn:microsoft.com/office/officeart/2005/8/layout/list1"/>
    <dgm:cxn modelId="{E5893E5F-E1F3-432E-8CAF-E1B67E2A40BE}" type="presParOf" srcId="{EFA8EA2E-4EEC-42AD-B3F6-BB977C888BE7}" destId="{0E5222E0-A049-41A8-B0F7-FE9E9F2C6D61}" srcOrd="0" destOrd="0" presId="urn:microsoft.com/office/officeart/2005/8/layout/list1"/>
    <dgm:cxn modelId="{5A0FF676-1046-4EBD-B553-36F08EDD8069}" type="presParOf" srcId="{EFA8EA2E-4EEC-42AD-B3F6-BB977C888BE7}" destId="{C6B518D1-E03B-4512-ADC7-9C94800572AD}" srcOrd="1" destOrd="0" presId="urn:microsoft.com/office/officeart/2005/8/layout/list1"/>
    <dgm:cxn modelId="{E09A018D-E69A-45AC-B33E-6CF6164E6CF5}" type="presParOf" srcId="{4258BD61-C15B-464B-8C50-F5D6224EDD03}" destId="{8B4195F3-4FB7-46DC-B972-339954CAC90F}" srcOrd="9" destOrd="0" presId="urn:microsoft.com/office/officeart/2005/8/layout/list1"/>
    <dgm:cxn modelId="{907BE4CC-4458-4335-9DD6-E01A3A3311B5}" type="presParOf" srcId="{4258BD61-C15B-464B-8C50-F5D6224EDD03}" destId="{0DDF562F-BF09-4DB9-92DB-FF776FFE8F71}" srcOrd="10" destOrd="0" presId="urn:microsoft.com/office/officeart/2005/8/layout/list1"/>
    <dgm:cxn modelId="{457ECFBA-EA07-4E8E-898E-DFC089911C3F}" type="presParOf" srcId="{4258BD61-C15B-464B-8C50-F5D6224EDD03}" destId="{442CBE42-E7A2-412F-A2D1-B5AFE8F97243}" srcOrd="11" destOrd="0" presId="urn:microsoft.com/office/officeart/2005/8/layout/list1"/>
    <dgm:cxn modelId="{42990BD6-C523-4E54-8CD3-80329DF40440}" type="presParOf" srcId="{4258BD61-C15B-464B-8C50-F5D6224EDD03}" destId="{67B9F710-059A-45BE-956B-0EDCF2E570CE}" srcOrd="12" destOrd="0" presId="urn:microsoft.com/office/officeart/2005/8/layout/list1"/>
    <dgm:cxn modelId="{0B16FF6B-7DC8-4352-B3D3-D048A51C0F80}" type="presParOf" srcId="{67B9F710-059A-45BE-956B-0EDCF2E570CE}" destId="{80E53AA8-D06E-4FA0-B94F-0D01F5B48801}" srcOrd="0" destOrd="0" presId="urn:microsoft.com/office/officeart/2005/8/layout/list1"/>
    <dgm:cxn modelId="{A991C97B-DE54-471C-A008-F34949716394}" type="presParOf" srcId="{67B9F710-059A-45BE-956B-0EDCF2E570CE}" destId="{6757FFBD-1CD2-4013-9886-DD540ACCA02C}" srcOrd="1" destOrd="0" presId="urn:microsoft.com/office/officeart/2005/8/layout/list1"/>
    <dgm:cxn modelId="{6EA90A85-AB46-45CB-9DD0-98F535002934}" type="presParOf" srcId="{4258BD61-C15B-464B-8C50-F5D6224EDD03}" destId="{9D8C69B7-4BEA-469A-B75C-32D62BDFE523}" srcOrd="13" destOrd="0" presId="urn:microsoft.com/office/officeart/2005/8/layout/list1"/>
    <dgm:cxn modelId="{71932552-769D-4F84-ACD3-A6D2434C1B6D}" type="presParOf" srcId="{4258BD61-C15B-464B-8C50-F5D6224EDD03}" destId="{C9533D38-21E0-4A5E-A36C-2506FFE74D18}" srcOrd="14" destOrd="0" presId="urn:microsoft.com/office/officeart/2005/8/layout/list1"/>
    <dgm:cxn modelId="{1EF6854A-2E3F-4167-B51A-E843431A5F9F}" type="presParOf" srcId="{4258BD61-C15B-464B-8C50-F5D6224EDD03}" destId="{D6AA077A-6CE4-4DE9-BF67-3066DAF61633}" srcOrd="15" destOrd="0" presId="urn:microsoft.com/office/officeart/2005/8/layout/list1"/>
    <dgm:cxn modelId="{5489E118-A12A-42B0-A841-8408998F48BF}" type="presParOf" srcId="{4258BD61-C15B-464B-8C50-F5D6224EDD03}" destId="{95BE040C-B734-4564-8EE9-65821B645664}" srcOrd="16" destOrd="0" presId="urn:microsoft.com/office/officeart/2005/8/layout/list1"/>
    <dgm:cxn modelId="{DC36F53E-6C32-4F47-BF74-B4EF37E89BE9}" type="presParOf" srcId="{95BE040C-B734-4564-8EE9-65821B645664}" destId="{B600CC04-E091-42BD-AD37-9214B66C3CBF}" srcOrd="0" destOrd="0" presId="urn:microsoft.com/office/officeart/2005/8/layout/list1"/>
    <dgm:cxn modelId="{032BD899-B3B2-4EE2-BC43-FC09C2708E96}" type="presParOf" srcId="{95BE040C-B734-4564-8EE9-65821B645664}" destId="{2D843D3F-C389-4060-AAC7-1E973DD7274E}" srcOrd="1" destOrd="0" presId="urn:microsoft.com/office/officeart/2005/8/layout/list1"/>
    <dgm:cxn modelId="{3E4FCB20-0681-4FAB-B0F9-7A0326ABF38B}" type="presParOf" srcId="{4258BD61-C15B-464B-8C50-F5D6224EDD03}" destId="{125A87D4-47C8-4A39-B6CD-EA1190DE0C12}" srcOrd="17" destOrd="0" presId="urn:microsoft.com/office/officeart/2005/8/layout/list1"/>
    <dgm:cxn modelId="{813256CE-5876-4E48-B078-B8D4E69D817B}" type="presParOf" srcId="{4258BD61-C15B-464B-8C50-F5D6224EDD03}" destId="{FCD82430-3FC5-4917-B686-1DB3DC88C358}" srcOrd="18" destOrd="0" presId="urn:microsoft.com/office/officeart/2005/8/layout/list1"/>
    <dgm:cxn modelId="{891B9DDB-204B-43C0-9708-D9FA999299BA}" type="presParOf" srcId="{4258BD61-C15B-464B-8C50-F5D6224EDD03}" destId="{29D17A60-FA79-4BA8-A58C-16576B2442CA}" srcOrd="19" destOrd="0" presId="urn:microsoft.com/office/officeart/2005/8/layout/list1"/>
    <dgm:cxn modelId="{32636F41-0B8A-43E2-B7CE-7474AC1A0325}" type="presParOf" srcId="{4258BD61-C15B-464B-8C50-F5D6224EDD03}" destId="{6516EF6A-C1D1-45BA-86CB-E14214308800}" srcOrd="20" destOrd="0" presId="urn:microsoft.com/office/officeart/2005/8/layout/list1"/>
    <dgm:cxn modelId="{DECC1E33-E454-4D39-9565-FCEFACC90B38}" type="presParOf" srcId="{6516EF6A-C1D1-45BA-86CB-E14214308800}" destId="{3E344B00-C37F-4740-B778-9582058E0A03}" srcOrd="0" destOrd="0" presId="urn:microsoft.com/office/officeart/2005/8/layout/list1"/>
    <dgm:cxn modelId="{32BE955E-BE17-48C5-9729-628A74034BF6}" type="presParOf" srcId="{6516EF6A-C1D1-45BA-86CB-E14214308800}" destId="{6488D5A3-FAEA-4941-8E81-507A0AD74310}" srcOrd="1" destOrd="0" presId="urn:microsoft.com/office/officeart/2005/8/layout/list1"/>
    <dgm:cxn modelId="{A133CE58-80A0-4896-9F13-D1EE9EFFEB92}" type="presParOf" srcId="{4258BD61-C15B-464B-8C50-F5D6224EDD03}" destId="{39287479-6C96-4720-9AE7-E922E2F979B5}" srcOrd="21" destOrd="0" presId="urn:microsoft.com/office/officeart/2005/8/layout/list1"/>
    <dgm:cxn modelId="{4F18E732-FD58-47DE-A769-F40963AF3FAF}" type="presParOf" srcId="{4258BD61-C15B-464B-8C50-F5D6224EDD03}" destId="{65BC0FD3-8375-4D80-9B39-4C8FA93C6A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42AA2-8DB5-466C-A473-995CB5DEA4A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E60343E-13BC-463E-962E-3A6CD4839B80}">
      <dgm:prSet phldrT="[Text]"/>
      <dgm:spPr>
        <a:solidFill>
          <a:srgbClr val="FFC000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Trajnostna zanesljiva preskrba s hrano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5F55A-B774-4FFF-ADFA-148A6B40CA6E}" type="parTrans" cxnId="{0AE6575B-03CB-4E9D-8F67-EBD63DB07E90}">
      <dgm:prSet/>
      <dgm:spPr/>
      <dgm:t>
        <a:bodyPr/>
        <a:lstStyle/>
        <a:p>
          <a:endParaRPr lang="en-GB"/>
        </a:p>
      </dgm:t>
    </dgm:pt>
    <dgm:pt modelId="{A6030C2F-2AA9-4962-8567-EC4968D1C495}" type="sibTrans" cxnId="{0AE6575B-03CB-4E9D-8F67-EBD63DB07E90}">
      <dgm:prSet/>
      <dgm:spPr/>
      <dgm:t>
        <a:bodyPr/>
        <a:lstStyle/>
        <a:p>
          <a:endParaRPr lang="en-GB"/>
        </a:p>
      </dgm:t>
    </dgm:pt>
    <dgm:pt modelId="{456D29DE-2AB9-4220-93E4-DF7CF663BAD4}">
      <dgm:prSet phldrT="[Text]" custT="1"/>
      <dgm:spPr>
        <a:solidFill>
          <a:srgbClr val="FFF5C9">
            <a:alpha val="89804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Trajnostni sistemi proizvodnje </a:t>
          </a:r>
          <a:r>
            <a:rPr lang="sl-SI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hrane</a:t>
          </a:r>
          <a:endParaRPr lang="en-GB" sz="1600" b="1" dirty="0">
            <a:solidFill>
              <a:srgbClr val="0070C0"/>
            </a:solidFill>
            <a:latin typeface="+mj-lt"/>
            <a:cs typeface="Arial" pitchFamily="34" charset="0"/>
          </a:endParaRPr>
        </a:p>
      </dgm:t>
    </dgm:pt>
    <dgm:pt modelId="{A0791C8C-7AB0-4A14-92D7-61C8857913EF}" type="parTrans" cxnId="{105897E4-01FB-4C3A-8184-0B34D7E687AA}">
      <dgm:prSet/>
      <dgm:spPr/>
      <dgm:t>
        <a:bodyPr/>
        <a:lstStyle/>
        <a:p>
          <a:endParaRPr lang="en-GB"/>
        </a:p>
      </dgm:t>
    </dgm:pt>
    <dgm:pt modelId="{D54B6817-DDA9-48E3-B4A6-0858D29CD252}" type="sibTrans" cxnId="{105897E4-01FB-4C3A-8184-0B34D7E687AA}">
      <dgm:prSet/>
      <dgm:spPr/>
      <dgm:t>
        <a:bodyPr/>
        <a:lstStyle/>
        <a:p>
          <a:endParaRPr lang="en-GB"/>
        </a:p>
      </dgm:t>
    </dgm:pt>
    <dgm:pt modelId="{54B74708-B2C2-42DB-A830-0687712C4E85}">
      <dgm:prSet phldrT="[Text]"/>
      <dgm:spPr>
        <a:solidFill>
          <a:srgbClr val="0070C0"/>
        </a:solidFill>
      </dgm:spPr>
      <dgm:t>
        <a:bodyPr/>
        <a:lstStyle/>
        <a:p>
          <a:r>
            <a:rPr lang="sl-SI" b="1" dirty="0" smtClean="0"/>
            <a:t>Modra rast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7DD49-ABA4-4246-8475-A8B111203C05}" type="parTrans" cxnId="{7611AFB0-9331-47EB-8A2D-4E4AED1613E3}">
      <dgm:prSet/>
      <dgm:spPr/>
      <dgm:t>
        <a:bodyPr/>
        <a:lstStyle/>
        <a:p>
          <a:endParaRPr lang="en-GB"/>
        </a:p>
      </dgm:t>
    </dgm:pt>
    <dgm:pt modelId="{2AC98BE8-B6C7-4640-85B1-AFE39C69AF50}" type="sibTrans" cxnId="{7611AFB0-9331-47EB-8A2D-4E4AED1613E3}">
      <dgm:prSet/>
      <dgm:spPr/>
      <dgm:t>
        <a:bodyPr/>
        <a:lstStyle/>
        <a:p>
          <a:endParaRPr lang="en-GB"/>
        </a:p>
      </dgm:t>
    </dgm:pt>
    <dgm:pt modelId="{8F83891B-3BA2-4068-A025-F2A09549B2C3}">
      <dgm:prSet phldrT="[Text]" custT="1"/>
      <dgm:spPr>
        <a:solidFill>
          <a:srgbClr val="CBE9FB">
            <a:alpha val="90000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</a:rPr>
            <a:t>Trajnostno izkoriščanje raznolikosti morskega življenja</a:t>
          </a:r>
          <a:endParaRPr lang="en-GB" sz="1600" b="1" dirty="0">
            <a:solidFill>
              <a:srgbClr val="0070C0"/>
            </a:solidFill>
            <a:latin typeface="+mj-lt"/>
          </a:endParaRPr>
        </a:p>
      </dgm:t>
    </dgm:pt>
    <dgm:pt modelId="{94531ECB-FA68-4D7B-AF88-7B28AD2CF549}" type="parTrans" cxnId="{3F42C519-6C77-40BB-B9D7-9C94926E6A84}">
      <dgm:prSet/>
      <dgm:spPr/>
      <dgm:t>
        <a:bodyPr/>
        <a:lstStyle/>
        <a:p>
          <a:endParaRPr lang="en-GB"/>
        </a:p>
      </dgm:t>
    </dgm:pt>
    <dgm:pt modelId="{09E50732-BAFB-4D79-A91A-7E2ED53ACC49}" type="sibTrans" cxnId="{3F42C519-6C77-40BB-B9D7-9C94926E6A84}">
      <dgm:prSet/>
      <dgm:spPr/>
      <dgm:t>
        <a:bodyPr/>
        <a:lstStyle/>
        <a:p>
          <a:endParaRPr lang="en-GB"/>
        </a:p>
      </dgm:t>
    </dgm:pt>
    <dgm:pt modelId="{8A7A6410-A0E8-4A44-8581-3CC60CF0F10C}">
      <dgm:prSet phldrT="[Text]"/>
      <dgm:spPr>
        <a:solidFill>
          <a:srgbClr val="00B050"/>
        </a:solidFill>
      </dgm:spPr>
      <dgm:t>
        <a:bodyPr/>
        <a:lstStyle/>
        <a:p>
          <a:pPr>
            <a:spcAft>
              <a:spcPts val="1200"/>
            </a:spcAft>
          </a:pPr>
          <a:r>
            <a: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Inovativno, trajnostno in vključujoče biogospodarstvo</a:t>
          </a:r>
          <a:endParaRPr lang="en-GB" b="1" dirty="0"/>
        </a:p>
      </dgm:t>
    </dgm:pt>
    <dgm:pt modelId="{96C27DF9-4D2B-4EFE-A553-A0C02A032767}" type="parTrans" cxnId="{9FFE993F-4388-443B-A531-2B6182431E64}">
      <dgm:prSet/>
      <dgm:spPr/>
      <dgm:t>
        <a:bodyPr/>
        <a:lstStyle/>
        <a:p>
          <a:endParaRPr lang="en-GB"/>
        </a:p>
      </dgm:t>
    </dgm:pt>
    <dgm:pt modelId="{48C64003-071F-4B14-8D7D-19D6098BEEB1}" type="sibTrans" cxnId="{9FFE993F-4388-443B-A531-2B6182431E64}">
      <dgm:prSet/>
      <dgm:spPr/>
      <dgm:t>
        <a:bodyPr/>
        <a:lstStyle/>
        <a:p>
          <a:endParaRPr lang="en-GB"/>
        </a:p>
      </dgm:t>
    </dgm:pt>
    <dgm:pt modelId="{78E43615-2FD1-4E19-A76C-319B5F28804C}">
      <dgm:prSet phldrT="[Text]" custT="1"/>
      <dgm:spPr>
        <a:solidFill>
          <a:srgbClr val="B9FFD9">
            <a:alpha val="89804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n-lt"/>
              <a:cs typeface="Arial" pitchFamily="34" charset="0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n-lt"/>
              <a:cs typeface="Arial" pitchFamily="34" charset="0"/>
            </a:rPr>
            <a:t>Trajnostno kmetijstvo in gozdarstvo</a:t>
          </a:r>
          <a:endParaRPr lang="en-GB" sz="1600" b="1" dirty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7FBF1421-59D2-4EA7-B27D-A41816A2231C}" type="parTrans" cxnId="{1B60557A-A4BA-45B8-B364-CD5AD8C9ECA5}">
      <dgm:prSet/>
      <dgm:spPr/>
      <dgm:t>
        <a:bodyPr/>
        <a:lstStyle/>
        <a:p>
          <a:endParaRPr lang="en-GB"/>
        </a:p>
      </dgm:t>
    </dgm:pt>
    <dgm:pt modelId="{6A50BD6D-22EB-4C34-BA7B-AEBDE8D647ED}" type="sibTrans" cxnId="{1B60557A-A4BA-45B8-B364-CD5AD8C9ECA5}">
      <dgm:prSet/>
      <dgm:spPr/>
      <dgm:t>
        <a:bodyPr/>
        <a:lstStyle/>
        <a:p>
          <a:endParaRPr lang="en-GB"/>
        </a:p>
      </dgm:t>
    </dgm:pt>
    <dgm:pt modelId="{2571764E-99C3-4DB1-9F26-6F91F69C0EFB}">
      <dgm:prSet custT="1"/>
      <dgm:spPr>
        <a:solidFill>
          <a:srgbClr val="FFF5C9">
            <a:alpha val="89804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Svetovne gonilne sile zanesljive preskrbe s hrano</a:t>
          </a:r>
          <a:endParaRPr lang="en-GB" sz="1600" b="1" dirty="0">
            <a:solidFill>
              <a:srgbClr val="0070C0"/>
            </a:solidFill>
            <a:latin typeface="+mj-lt"/>
            <a:cs typeface="Arial" pitchFamily="34" charset="0"/>
          </a:endParaRPr>
        </a:p>
      </dgm:t>
    </dgm:pt>
    <dgm:pt modelId="{575B851F-C8C6-45A8-A0E4-7DE4867B31CE}" type="parTrans" cxnId="{715A3367-0BA2-4518-9763-5E0DBACBF61E}">
      <dgm:prSet/>
      <dgm:spPr/>
      <dgm:t>
        <a:bodyPr/>
        <a:lstStyle/>
        <a:p>
          <a:endParaRPr lang="en-GB"/>
        </a:p>
      </dgm:t>
    </dgm:pt>
    <dgm:pt modelId="{511791D6-10CC-4C9D-A2EB-D58F3C65ED8B}" type="sibTrans" cxnId="{715A3367-0BA2-4518-9763-5E0DBACBF61E}">
      <dgm:prSet/>
      <dgm:spPr/>
      <dgm:t>
        <a:bodyPr/>
        <a:lstStyle/>
        <a:p>
          <a:endParaRPr lang="en-GB"/>
        </a:p>
      </dgm:t>
    </dgm:pt>
    <dgm:pt modelId="{B5DD3828-FC49-405C-A92D-F8AA420CC63D}">
      <dgm:prSet custT="1"/>
      <dgm:spPr>
        <a:solidFill>
          <a:srgbClr val="CBE9FB">
            <a:alpha val="90000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</a:rPr>
            <a:t>Novi izzivi na morju</a:t>
          </a:r>
          <a:endParaRPr lang="en-GB" sz="1600" b="1" dirty="0">
            <a:solidFill>
              <a:srgbClr val="0070C0"/>
            </a:solidFill>
            <a:latin typeface="+mj-lt"/>
          </a:endParaRPr>
        </a:p>
      </dgm:t>
    </dgm:pt>
    <dgm:pt modelId="{051D3905-1C92-48DB-B070-35132986B8AE}" type="parTrans" cxnId="{325199F3-D09F-4865-9753-C5EF8F6DD88E}">
      <dgm:prSet/>
      <dgm:spPr/>
      <dgm:t>
        <a:bodyPr/>
        <a:lstStyle/>
        <a:p>
          <a:endParaRPr lang="en-GB"/>
        </a:p>
      </dgm:t>
    </dgm:pt>
    <dgm:pt modelId="{0CD2CDE3-2B09-4CCB-8E9D-83F14C801E47}" type="sibTrans" cxnId="{325199F3-D09F-4865-9753-C5EF8F6DD88E}">
      <dgm:prSet/>
      <dgm:spPr/>
      <dgm:t>
        <a:bodyPr/>
        <a:lstStyle/>
        <a:p>
          <a:endParaRPr lang="en-GB"/>
        </a:p>
      </dgm:t>
    </dgm:pt>
    <dgm:pt modelId="{0604AE06-9585-4E6E-9DF7-A0EBB80F57B8}">
      <dgm:prSet custT="1"/>
      <dgm:spPr>
        <a:solidFill>
          <a:srgbClr val="CBE9FB">
            <a:alpha val="90000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</a:rPr>
            <a:t>Tehnologije/sistemi za opazovanje oceanov</a:t>
          </a:r>
          <a:endParaRPr lang="en-GB" sz="1600" b="1" dirty="0" smtClean="0">
            <a:solidFill>
              <a:srgbClr val="0070C0"/>
            </a:solidFill>
            <a:latin typeface="+mj-lt"/>
          </a:endParaRPr>
        </a:p>
      </dgm:t>
    </dgm:pt>
    <dgm:pt modelId="{C41C5326-9EBF-457C-A59B-B9E5F74BCD92}" type="parTrans" cxnId="{51DF7514-E43B-4E73-81F6-DB6946D60767}">
      <dgm:prSet/>
      <dgm:spPr/>
      <dgm:t>
        <a:bodyPr/>
        <a:lstStyle/>
        <a:p>
          <a:endParaRPr lang="en-GB"/>
        </a:p>
      </dgm:t>
    </dgm:pt>
    <dgm:pt modelId="{E4457BB1-E275-4939-AA7E-2D3011663F3A}" type="sibTrans" cxnId="{51DF7514-E43B-4E73-81F6-DB6946D60767}">
      <dgm:prSet/>
      <dgm:spPr/>
      <dgm:t>
        <a:bodyPr/>
        <a:lstStyle/>
        <a:p>
          <a:endParaRPr lang="en-GB"/>
        </a:p>
      </dgm:t>
    </dgm:pt>
    <dgm:pt modelId="{77BCD4B7-B78D-4196-8201-7300A808618F}">
      <dgm:prSet custT="1"/>
      <dgm:spPr>
        <a:solidFill>
          <a:srgbClr val="CBE9FB">
            <a:alpha val="90000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</a:rPr>
            <a:t>Socialno-ekonomska razsežnost – sodelovanje z družbo</a:t>
          </a:r>
          <a:endParaRPr lang="en-GB" sz="1600" b="1" dirty="0">
            <a:solidFill>
              <a:srgbClr val="0070C0"/>
            </a:solidFill>
            <a:latin typeface="+mj-lt"/>
          </a:endParaRPr>
        </a:p>
      </dgm:t>
    </dgm:pt>
    <dgm:pt modelId="{DFE2E65E-FD58-4109-9EF7-F4A93ED8A1A7}" type="parTrans" cxnId="{BB07E81F-A188-4F39-A897-1673FD53E18C}">
      <dgm:prSet/>
      <dgm:spPr/>
      <dgm:t>
        <a:bodyPr/>
        <a:lstStyle/>
        <a:p>
          <a:endParaRPr lang="en-GB"/>
        </a:p>
      </dgm:t>
    </dgm:pt>
    <dgm:pt modelId="{CE5AE07D-9F79-4C1A-AE8F-AEBB4B448DC1}" type="sibTrans" cxnId="{BB07E81F-A188-4F39-A897-1673FD53E18C}">
      <dgm:prSet/>
      <dgm:spPr/>
      <dgm:t>
        <a:bodyPr/>
        <a:lstStyle/>
        <a:p>
          <a:endParaRPr lang="en-GB"/>
        </a:p>
      </dgm:t>
    </dgm:pt>
    <dgm:pt modelId="{CC6EE515-C087-4E12-9022-14E31868AFCB}">
      <dgm:prSet phldrT="[Text]" custT="1"/>
      <dgm:spPr>
        <a:solidFill>
          <a:srgbClr val="B9FFD9">
            <a:alpha val="89804"/>
          </a:srgbClr>
        </a:solidFill>
      </dgm:spPr>
      <dgm:t>
        <a:bodyPr/>
        <a:lstStyle/>
        <a:p>
          <a:r>
            <a:rPr lang="sl-SI" sz="1600" b="1" dirty="0" smtClean="0">
              <a:solidFill>
                <a:srgbClr val="0070C0"/>
              </a:solidFill>
              <a:latin typeface="+mn-lt"/>
              <a:cs typeface="Arial" pitchFamily="34" charset="0"/>
            </a:rPr>
            <a:t>Trajnostne in konkurenčne industrijske panoge s pretežno rabo biomase</a:t>
          </a:r>
          <a:endParaRPr lang="en-GB" sz="1600" b="1" dirty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9176F8A4-5F92-4BA5-BAAF-CDB7347848EF}" type="parTrans" cxnId="{7FB8FBB8-350D-4244-830A-7E42E7A554A1}">
      <dgm:prSet/>
      <dgm:spPr/>
      <dgm:t>
        <a:bodyPr/>
        <a:lstStyle/>
        <a:p>
          <a:endParaRPr lang="en-GB"/>
        </a:p>
      </dgm:t>
    </dgm:pt>
    <dgm:pt modelId="{88694388-F83B-46D1-808D-FB43448628D2}" type="sibTrans" cxnId="{7FB8FBB8-350D-4244-830A-7E42E7A554A1}">
      <dgm:prSet/>
      <dgm:spPr/>
      <dgm:t>
        <a:bodyPr/>
        <a:lstStyle/>
        <a:p>
          <a:endParaRPr lang="en-GB"/>
        </a:p>
      </dgm:t>
    </dgm:pt>
    <dgm:pt modelId="{0FECBE10-8151-40A9-93CE-C4DD1E0D8CEB}">
      <dgm:prSet phldrT="[Text]" custT="1"/>
      <dgm:spPr>
        <a:solidFill>
          <a:srgbClr val="B9FFD9">
            <a:alpha val="89804"/>
          </a:srgbClr>
        </a:solidFill>
      </dgm:spPr>
      <dgm:t>
        <a:bodyPr/>
        <a:lstStyle/>
        <a:p>
          <a:r>
            <a:rPr lang="sl-SI" sz="1600" b="1" dirty="0" smtClean="0">
              <a:solidFill>
                <a:srgbClr val="0070C0"/>
              </a:solidFill>
              <a:latin typeface="+mn-lt"/>
              <a:cs typeface="Arial" pitchFamily="34" charset="0"/>
            </a:rPr>
            <a:t>Medsektorski ukrepi, ki zajemajo vse dejavnosti</a:t>
          </a:r>
          <a:endParaRPr lang="en-GB" sz="1600" b="1" dirty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B140F4D5-BA7E-43F7-8C5D-F7EFC3192A0C}" type="parTrans" cxnId="{7BD85026-5B45-4A10-BC84-4C46D625F7A7}">
      <dgm:prSet/>
      <dgm:spPr/>
      <dgm:t>
        <a:bodyPr/>
        <a:lstStyle/>
        <a:p>
          <a:endParaRPr lang="en-GB"/>
        </a:p>
      </dgm:t>
    </dgm:pt>
    <dgm:pt modelId="{10CE64C1-D20F-4339-8350-C658B06E60EA}" type="sibTrans" cxnId="{7BD85026-5B45-4A10-BC84-4C46D625F7A7}">
      <dgm:prSet/>
      <dgm:spPr/>
      <dgm:t>
        <a:bodyPr/>
        <a:lstStyle/>
        <a:p>
          <a:endParaRPr lang="en-GB"/>
        </a:p>
      </dgm:t>
    </dgm:pt>
    <dgm:pt modelId="{BF8F90EF-94AF-4892-AFA2-80B523738595}">
      <dgm:prSet custT="1"/>
      <dgm:spPr>
        <a:solidFill>
          <a:srgbClr val="FFF5C9">
            <a:alpha val="89804"/>
          </a:srgbClr>
        </a:solidFill>
      </dgm:spPr>
      <dgm:t>
        <a:bodyPr/>
        <a:lstStyle/>
        <a:p>
          <a:r>
            <a:rPr lang="en-GB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Varna hrana in zdrava prehrana ter trajnostna potrošnja</a:t>
          </a:r>
          <a:endParaRPr lang="en-GB" sz="1600" b="1" dirty="0" smtClean="0">
            <a:solidFill>
              <a:srgbClr val="0070C0"/>
            </a:solidFill>
            <a:latin typeface="+mj-lt"/>
            <a:cs typeface="Arial" pitchFamily="34" charset="0"/>
          </a:endParaRPr>
        </a:p>
      </dgm:t>
    </dgm:pt>
    <dgm:pt modelId="{97E5B99E-3F56-4FFA-AA3E-FC0EBA12B59E}" type="sibTrans" cxnId="{C0E09D51-F9D1-4875-B8AC-831309D396A2}">
      <dgm:prSet/>
      <dgm:spPr/>
      <dgm:t>
        <a:bodyPr/>
        <a:lstStyle/>
        <a:p>
          <a:endParaRPr lang="en-GB"/>
        </a:p>
      </dgm:t>
    </dgm:pt>
    <dgm:pt modelId="{9936C255-C3EB-4466-84F4-737093820849}" type="parTrans" cxnId="{C0E09D51-F9D1-4875-B8AC-831309D396A2}">
      <dgm:prSet/>
      <dgm:spPr/>
      <dgm:t>
        <a:bodyPr/>
        <a:lstStyle/>
        <a:p>
          <a:endParaRPr lang="en-GB"/>
        </a:p>
      </dgm:t>
    </dgm:pt>
    <dgm:pt modelId="{1FE7DA3B-9948-46AA-8C40-EF4A0F1CBFAC}" type="pres">
      <dgm:prSet presAssocID="{BD142AA2-8DB5-466C-A473-995CB5DEA4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605F1A-F8BF-4E62-9476-A6472531DCDE}" type="pres">
      <dgm:prSet presAssocID="{6E60343E-13BC-463E-962E-3A6CD4839B80}" presName="linNode" presStyleCnt="0"/>
      <dgm:spPr/>
    </dgm:pt>
    <dgm:pt modelId="{1AA09101-E558-4512-901B-14A0A9C377B6}" type="pres">
      <dgm:prSet presAssocID="{6E60343E-13BC-463E-962E-3A6CD4839B8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A1A6F-BBFF-434B-8E35-8596F159AD60}" type="pres">
      <dgm:prSet presAssocID="{6E60343E-13BC-463E-962E-3A6CD4839B80}" presName="descendantText" presStyleLbl="alignAccFollowNode1" presStyleIdx="0" presStyleCnt="3" custScaleX="87782" custScaleY="125411" custLinFactNeighborX="11210" custLinFactNeighborY="-2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06FDA-AE2C-442E-AC7F-0FFA80B336CC}" type="pres">
      <dgm:prSet presAssocID="{A6030C2F-2AA9-4962-8567-EC4968D1C495}" presName="sp" presStyleCnt="0"/>
      <dgm:spPr/>
    </dgm:pt>
    <dgm:pt modelId="{EA779542-49F7-4DF5-B506-F0AFF413A6B0}" type="pres">
      <dgm:prSet presAssocID="{54B74708-B2C2-42DB-A830-0687712C4E85}" presName="linNode" presStyleCnt="0"/>
      <dgm:spPr/>
    </dgm:pt>
    <dgm:pt modelId="{F8125336-CA51-4676-A4B0-6BA87984CFA7}" type="pres">
      <dgm:prSet presAssocID="{54B74708-B2C2-42DB-A830-0687712C4E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3E0A54-F564-4DD9-924F-F91B89501552}" type="pres">
      <dgm:prSet presAssocID="{54B74708-B2C2-42DB-A830-0687712C4E85}" presName="descendantText" presStyleLbl="alignAccFollowNode1" presStyleIdx="1" presStyleCnt="3" custScaleX="88997" custScaleY="121087" custLinFactNeighborX="13527" custLinFactNeighborY="29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74828F-0B47-4480-B434-1A90AA51C45B}" type="pres">
      <dgm:prSet presAssocID="{2AC98BE8-B6C7-4640-85B1-AFE39C69AF50}" presName="sp" presStyleCnt="0"/>
      <dgm:spPr/>
    </dgm:pt>
    <dgm:pt modelId="{E3F8CCB6-84FC-4BDA-B81F-6CD595DA0552}" type="pres">
      <dgm:prSet presAssocID="{8A7A6410-A0E8-4A44-8581-3CC60CF0F10C}" presName="linNode" presStyleCnt="0"/>
      <dgm:spPr/>
    </dgm:pt>
    <dgm:pt modelId="{4838BB37-7D1B-4030-B3B8-074370F56632}" type="pres">
      <dgm:prSet presAssocID="{8A7A6410-A0E8-4A44-8581-3CC60CF0F1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63640D-5605-4022-9CEC-41E045E90A87}" type="pres">
      <dgm:prSet presAssocID="{8A7A6410-A0E8-4A44-8581-3CC60CF0F10C}" presName="descendantText" presStyleLbl="alignAccFollowNode1" presStyleIdx="2" presStyleCnt="3" custScaleX="87499" custLinFactNeighborX="10993" custLinFactNeighborY="4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FBF696-F0B1-4F64-A6D9-02AD33DF4C47}" type="presOf" srcId="{456D29DE-2AB9-4220-93E4-DF7CF663BAD4}" destId="{8D7A1A6F-BBFF-434B-8E35-8596F159AD60}" srcOrd="0" destOrd="0" presId="urn:microsoft.com/office/officeart/2005/8/layout/vList5"/>
    <dgm:cxn modelId="{105897E4-01FB-4C3A-8184-0B34D7E687AA}" srcId="{6E60343E-13BC-463E-962E-3A6CD4839B80}" destId="{456D29DE-2AB9-4220-93E4-DF7CF663BAD4}" srcOrd="0" destOrd="0" parTransId="{A0791C8C-7AB0-4A14-92D7-61C8857913EF}" sibTransId="{D54B6817-DDA9-48E3-B4A6-0858D29CD252}"/>
    <dgm:cxn modelId="{5F7DA9F0-1CC2-489B-A968-41328B323A8C}" type="presOf" srcId="{B5DD3828-FC49-405C-A92D-F8AA420CC63D}" destId="{FF3E0A54-F564-4DD9-924F-F91B89501552}" srcOrd="0" destOrd="1" presId="urn:microsoft.com/office/officeart/2005/8/layout/vList5"/>
    <dgm:cxn modelId="{51DF7514-E43B-4E73-81F6-DB6946D60767}" srcId="{54B74708-B2C2-42DB-A830-0687712C4E85}" destId="{0604AE06-9585-4E6E-9DF7-A0EBB80F57B8}" srcOrd="2" destOrd="0" parTransId="{C41C5326-9EBF-457C-A59B-B9E5F74BCD92}" sibTransId="{E4457BB1-E275-4939-AA7E-2D3011663F3A}"/>
    <dgm:cxn modelId="{7FB8FBB8-350D-4244-830A-7E42E7A554A1}" srcId="{8A7A6410-A0E8-4A44-8581-3CC60CF0F10C}" destId="{CC6EE515-C087-4E12-9022-14E31868AFCB}" srcOrd="1" destOrd="0" parTransId="{9176F8A4-5F92-4BA5-BAAF-CDB7347848EF}" sibTransId="{88694388-F83B-46D1-808D-FB43448628D2}"/>
    <dgm:cxn modelId="{1B60557A-A4BA-45B8-B364-CD5AD8C9ECA5}" srcId="{8A7A6410-A0E8-4A44-8581-3CC60CF0F10C}" destId="{78E43615-2FD1-4E19-A76C-319B5F28804C}" srcOrd="0" destOrd="0" parTransId="{7FBF1421-59D2-4EA7-B27D-A41816A2231C}" sibTransId="{6A50BD6D-22EB-4C34-BA7B-AEBDE8D647ED}"/>
    <dgm:cxn modelId="{A66B72B2-A4C2-4E63-8CF2-A00464504EC0}" type="presOf" srcId="{0604AE06-9585-4E6E-9DF7-A0EBB80F57B8}" destId="{FF3E0A54-F564-4DD9-924F-F91B89501552}" srcOrd="0" destOrd="2" presId="urn:microsoft.com/office/officeart/2005/8/layout/vList5"/>
    <dgm:cxn modelId="{1344CB74-B814-44BF-8433-7758DC690F9A}" type="presOf" srcId="{8A7A6410-A0E8-4A44-8581-3CC60CF0F10C}" destId="{4838BB37-7D1B-4030-B3B8-074370F56632}" srcOrd="0" destOrd="0" presId="urn:microsoft.com/office/officeart/2005/8/layout/vList5"/>
    <dgm:cxn modelId="{C0E09D51-F9D1-4875-B8AC-831309D396A2}" srcId="{6E60343E-13BC-463E-962E-3A6CD4839B80}" destId="{BF8F90EF-94AF-4892-AFA2-80B523738595}" srcOrd="1" destOrd="0" parTransId="{9936C255-C3EB-4466-84F4-737093820849}" sibTransId="{97E5B99E-3F56-4FFA-AA3E-FC0EBA12B59E}"/>
    <dgm:cxn modelId="{3F42C519-6C77-40BB-B9D7-9C94926E6A84}" srcId="{54B74708-B2C2-42DB-A830-0687712C4E85}" destId="{8F83891B-3BA2-4068-A025-F2A09549B2C3}" srcOrd="0" destOrd="0" parTransId="{94531ECB-FA68-4D7B-AF88-7B28AD2CF549}" sibTransId="{09E50732-BAFB-4D79-A91A-7E2ED53ACC49}"/>
    <dgm:cxn modelId="{174D646A-0885-47D5-971A-2A78E9229FFB}" type="presOf" srcId="{0FECBE10-8151-40A9-93CE-C4DD1E0D8CEB}" destId="{8063640D-5605-4022-9CEC-41E045E90A87}" srcOrd="0" destOrd="2" presId="urn:microsoft.com/office/officeart/2005/8/layout/vList5"/>
    <dgm:cxn modelId="{66CC7907-7BA2-4066-9642-FE86D05277BF}" type="presOf" srcId="{77BCD4B7-B78D-4196-8201-7300A808618F}" destId="{FF3E0A54-F564-4DD9-924F-F91B89501552}" srcOrd="0" destOrd="3" presId="urn:microsoft.com/office/officeart/2005/8/layout/vList5"/>
    <dgm:cxn modelId="{9FFE993F-4388-443B-A531-2B6182431E64}" srcId="{BD142AA2-8DB5-466C-A473-995CB5DEA4A4}" destId="{8A7A6410-A0E8-4A44-8581-3CC60CF0F10C}" srcOrd="2" destOrd="0" parTransId="{96C27DF9-4D2B-4EFE-A553-A0C02A032767}" sibTransId="{48C64003-071F-4B14-8D7D-19D6098BEEB1}"/>
    <dgm:cxn modelId="{7BD85026-5B45-4A10-BC84-4C46D625F7A7}" srcId="{8A7A6410-A0E8-4A44-8581-3CC60CF0F10C}" destId="{0FECBE10-8151-40A9-93CE-C4DD1E0D8CEB}" srcOrd="2" destOrd="0" parTransId="{B140F4D5-BA7E-43F7-8C5D-F7EFC3192A0C}" sibTransId="{10CE64C1-D20F-4339-8350-C658B06E60EA}"/>
    <dgm:cxn modelId="{7611AFB0-9331-47EB-8A2D-4E4AED1613E3}" srcId="{BD142AA2-8DB5-466C-A473-995CB5DEA4A4}" destId="{54B74708-B2C2-42DB-A830-0687712C4E85}" srcOrd="1" destOrd="0" parTransId="{7D37DD49-ABA4-4246-8475-A8B111203C05}" sibTransId="{2AC98BE8-B6C7-4640-85B1-AFE39C69AF50}"/>
    <dgm:cxn modelId="{715A3367-0BA2-4518-9763-5E0DBACBF61E}" srcId="{6E60343E-13BC-463E-962E-3A6CD4839B80}" destId="{2571764E-99C3-4DB1-9F26-6F91F69C0EFB}" srcOrd="2" destOrd="0" parTransId="{575B851F-C8C6-45A8-A0E4-7DE4867B31CE}" sibTransId="{511791D6-10CC-4C9D-A2EB-D58F3C65ED8B}"/>
    <dgm:cxn modelId="{1DF9988F-A077-4FEA-BC02-AA2F596C4F52}" type="presOf" srcId="{6E60343E-13BC-463E-962E-3A6CD4839B80}" destId="{1AA09101-E558-4512-901B-14A0A9C377B6}" srcOrd="0" destOrd="0" presId="urn:microsoft.com/office/officeart/2005/8/layout/vList5"/>
    <dgm:cxn modelId="{3F9F060A-3EFE-4205-810E-752D91977C4E}" type="presOf" srcId="{CC6EE515-C087-4E12-9022-14E31868AFCB}" destId="{8063640D-5605-4022-9CEC-41E045E90A87}" srcOrd="0" destOrd="1" presId="urn:microsoft.com/office/officeart/2005/8/layout/vList5"/>
    <dgm:cxn modelId="{325199F3-D09F-4865-9753-C5EF8F6DD88E}" srcId="{54B74708-B2C2-42DB-A830-0687712C4E85}" destId="{B5DD3828-FC49-405C-A92D-F8AA420CC63D}" srcOrd="1" destOrd="0" parTransId="{051D3905-1C92-48DB-B070-35132986B8AE}" sibTransId="{0CD2CDE3-2B09-4CCB-8E9D-83F14C801E47}"/>
    <dgm:cxn modelId="{11EEE23C-D9AE-4E7B-82F0-5EC8607F8C0C}" type="presOf" srcId="{78E43615-2FD1-4E19-A76C-319B5F28804C}" destId="{8063640D-5605-4022-9CEC-41E045E90A87}" srcOrd="0" destOrd="0" presId="urn:microsoft.com/office/officeart/2005/8/layout/vList5"/>
    <dgm:cxn modelId="{BB07E81F-A188-4F39-A897-1673FD53E18C}" srcId="{54B74708-B2C2-42DB-A830-0687712C4E85}" destId="{77BCD4B7-B78D-4196-8201-7300A808618F}" srcOrd="3" destOrd="0" parTransId="{DFE2E65E-FD58-4109-9EF7-F4A93ED8A1A7}" sibTransId="{CE5AE07D-9F79-4C1A-AE8F-AEBB4B448DC1}"/>
    <dgm:cxn modelId="{38D3A943-29E4-404D-A67A-2388650246DC}" type="presOf" srcId="{BD142AA2-8DB5-466C-A473-995CB5DEA4A4}" destId="{1FE7DA3B-9948-46AA-8C40-EF4A0F1CBFAC}" srcOrd="0" destOrd="0" presId="urn:microsoft.com/office/officeart/2005/8/layout/vList5"/>
    <dgm:cxn modelId="{B08C691D-BB24-4900-855C-1F25EEE91DFC}" type="presOf" srcId="{BF8F90EF-94AF-4892-AFA2-80B523738595}" destId="{8D7A1A6F-BBFF-434B-8E35-8596F159AD60}" srcOrd="0" destOrd="1" presId="urn:microsoft.com/office/officeart/2005/8/layout/vList5"/>
    <dgm:cxn modelId="{26F78C62-5940-4A36-86A1-8839588FD1C5}" type="presOf" srcId="{2571764E-99C3-4DB1-9F26-6F91F69C0EFB}" destId="{8D7A1A6F-BBFF-434B-8E35-8596F159AD60}" srcOrd="0" destOrd="2" presId="urn:microsoft.com/office/officeart/2005/8/layout/vList5"/>
    <dgm:cxn modelId="{0AE6575B-03CB-4E9D-8F67-EBD63DB07E90}" srcId="{BD142AA2-8DB5-466C-A473-995CB5DEA4A4}" destId="{6E60343E-13BC-463E-962E-3A6CD4839B80}" srcOrd="0" destOrd="0" parTransId="{7F65F55A-B774-4FFF-ADFA-148A6B40CA6E}" sibTransId="{A6030C2F-2AA9-4962-8567-EC4968D1C495}"/>
    <dgm:cxn modelId="{F1D51E7E-A39F-4053-8B2D-0EB98FCBF328}" type="presOf" srcId="{54B74708-B2C2-42DB-A830-0687712C4E85}" destId="{F8125336-CA51-4676-A4B0-6BA87984CFA7}" srcOrd="0" destOrd="0" presId="urn:microsoft.com/office/officeart/2005/8/layout/vList5"/>
    <dgm:cxn modelId="{9737985A-DCEB-4AA5-88A4-F516B7265A8F}" type="presOf" srcId="{8F83891B-3BA2-4068-A025-F2A09549B2C3}" destId="{FF3E0A54-F564-4DD9-924F-F91B89501552}" srcOrd="0" destOrd="0" presId="urn:microsoft.com/office/officeart/2005/8/layout/vList5"/>
    <dgm:cxn modelId="{55385298-509D-4EAB-B1AE-0D89B81B6550}" type="presParOf" srcId="{1FE7DA3B-9948-46AA-8C40-EF4A0F1CBFAC}" destId="{C4605F1A-F8BF-4E62-9476-A6472531DCDE}" srcOrd="0" destOrd="0" presId="urn:microsoft.com/office/officeart/2005/8/layout/vList5"/>
    <dgm:cxn modelId="{AA9F16B9-A726-4C0D-92DD-6312ABE4475E}" type="presParOf" srcId="{C4605F1A-F8BF-4E62-9476-A6472531DCDE}" destId="{1AA09101-E558-4512-901B-14A0A9C377B6}" srcOrd="0" destOrd="0" presId="urn:microsoft.com/office/officeart/2005/8/layout/vList5"/>
    <dgm:cxn modelId="{0583F1BA-1F73-4ECF-95FA-9E412D6402FF}" type="presParOf" srcId="{C4605F1A-F8BF-4E62-9476-A6472531DCDE}" destId="{8D7A1A6F-BBFF-434B-8E35-8596F159AD60}" srcOrd="1" destOrd="0" presId="urn:microsoft.com/office/officeart/2005/8/layout/vList5"/>
    <dgm:cxn modelId="{EA4653FC-EF46-4E7F-BBB2-B15F009145F6}" type="presParOf" srcId="{1FE7DA3B-9948-46AA-8C40-EF4A0F1CBFAC}" destId="{0A106FDA-AE2C-442E-AC7F-0FFA80B336CC}" srcOrd="1" destOrd="0" presId="urn:microsoft.com/office/officeart/2005/8/layout/vList5"/>
    <dgm:cxn modelId="{6318FDAE-77BF-49CD-9168-585C3427787D}" type="presParOf" srcId="{1FE7DA3B-9948-46AA-8C40-EF4A0F1CBFAC}" destId="{EA779542-49F7-4DF5-B506-F0AFF413A6B0}" srcOrd="2" destOrd="0" presId="urn:microsoft.com/office/officeart/2005/8/layout/vList5"/>
    <dgm:cxn modelId="{36295513-718D-49BF-AF44-5434F57EB4F4}" type="presParOf" srcId="{EA779542-49F7-4DF5-B506-F0AFF413A6B0}" destId="{F8125336-CA51-4676-A4B0-6BA87984CFA7}" srcOrd="0" destOrd="0" presId="urn:microsoft.com/office/officeart/2005/8/layout/vList5"/>
    <dgm:cxn modelId="{A843A82A-E632-4CBE-AC1C-A3EEBE189B1F}" type="presParOf" srcId="{EA779542-49F7-4DF5-B506-F0AFF413A6B0}" destId="{FF3E0A54-F564-4DD9-924F-F91B89501552}" srcOrd="1" destOrd="0" presId="urn:microsoft.com/office/officeart/2005/8/layout/vList5"/>
    <dgm:cxn modelId="{1501AAD5-F37C-49C9-93D4-01C97DB7AACE}" type="presParOf" srcId="{1FE7DA3B-9948-46AA-8C40-EF4A0F1CBFAC}" destId="{1874828F-0B47-4480-B434-1A90AA51C45B}" srcOrd="3" destOrd="0" presId="urn:microsoft.com/office/officeart/2005/8/layout/vList5"/>
    <dgm:cxn modelId="{7395508F-3D1B-47C6-BBD3-2A66E697789B}" type="presParOf" srcId="{1FE7DA3B-9948-46AA-8C40-EF4A0F1CBFAC}" destId="{E3F8CCB6-84FC-4BDA-B81F-6CD595DA0552}" srcOrd="4" destOrd="0" presId="urn:microsoft.com/office/officeart/2005/8/layout/vList5"/>
    <dgm:cxn modelId="{98A8486A-6E7A-452E-8B3B-EE4E132DA351}" type="presParOf" srcId="{E3F8CCB6-84FC-4BDA-B81F-6CD595DA0552}" destId="{4838BB37-7D1B-4030-B3B8-074370F56632}" srcOrd="0" destOrd="0" presId="urn:microsoft.com/office/officeart/2005/8/layout/vList5"/>
    <dgm:cxn modelId="{4957007B-923D-47E5-B393-FC354091489E}" type="presParOf" srcId="{E3F8CCB6-84FC-4BDA-B81F-6CD595DA0552}" destId="{8063640D-5605-4022-9CEC-41E045E90A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050F0-57B5-4CF0-89E5-E3964DC1BAD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929F0F1-E157-4628-B550-4B785EB45866}">
      <dgm:prSet phldrT="[Text]"/>
      <dgm:spPr>
        <a:solidFill>
          <a:srgbClr val="FFD624"/>
        </a:solidFill>
      </dgm:spPr>
      <dgm:t>
        <a:bodyPr/>
        <a:lstStyle/>
        <a:p>
          <a:r>
            <a:rPr lang="en-GB" b="1" dirty="0" smtClean="0">
              <a:solidFill>
                <a:srgbClr val="0070C0"/>
              </a:solidFill>
            </a:rPr>
            <a:t>1. </a:t>
          </a:r>
          <a:r>
            <a:rPr lang="sl-SI" b="1" dirty="0" smtClean="0">
              <a:solidFill>
                <a:srgbClr val="0070C0"/>
              </a:solidFill>
            </a:rPr>
            <a:t>Sistemi trajnostne proizvodnje hrane</a:t>
          </a:r>
          <a:endParaRPr lang="en-GB" dirty="0">
            <a:solidFill>
              <a:srgbClr val="0070C0"/>
            </a:solidFill>
          </a:endParaRPr>
        </a:p>
      </dgm:t>
    </dgm:pt>
    <dgm:pt modelId="{582646C2-3DAC-420D-8A1F-D69599C8DF60}" type="parTrans" cxnId="{F54D6D0E-7A4B-42B2-AF12-20F472A22CDE}">
      <dgm:prSet/>
      <dgm:spPr/>
      <dgm:t>
        <a:bodyPr/>
        <a:lstStyle/>
        <a:p>
          <a:endParaRPr lang="en-GB"/>
        </a:p>
      </dgm:t>
    </dgm:pt>
    <dgm:pt modelId="{C76375C3-B574-49F9-9643-1312DC712855}" type="sibTrans" cxnId="{F54D6D0E-7A4B-42B2-AF12-20F472A22CDE}">
      <dgm:prSet/>
      <dgm:spPr/>
      <dgm:t>
        <a:bodyPr/>
        <a:lstStyle/>
        <a:p>
          <a:endParaRPr lang="en-GB"/>
        </a:p>
      </dgm:t>
    </dgm:pt>
    <dgm:pt modelId="{23C52FD3-652F-472C-ACC6-DAE61CAA5201}">
      <dgm:prSet/>
      <dgm:spPr/>
      <dgm:t>
        <a:bodyPr/>
        <a:lstStyle/>
        <a:p>
          <a:r>
            <a:rPr lang="en-GB" i="0" dirty="0" smtClean="0">
              <a:solidFill>
                <a:schemeClr val="tx2"/>
              </a:solidFill>
              <a:latin typeface="Arial" charset="0"/>
              <a:cs typeface="Arial" charset="0"/>
            </a:rPr>
            <a:t>SFS-1-2014/2015: </a:t>
          </a:r>
          <a:r>
            <a:rPr lang="sl-SI" i="0" dirty="0" smtClean="0">
              <a:solidFill>
                <a:schemeClr val="tx2"/>
              </a:solidFill>
              <a:latin typeface="Arial" charset="0"/>
              <a:cs typeface="Arial" charset="0"/>
            </a:rPr>
            <a:t>Trajnostna kopenska živinoreja</a:t>
          </a:r>
          <a:endParaRPr lang="en-GB" i="0" dirty="0" smtClean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DA4EE18C-13A2-4DDD-A583-47A2DE5C3EFC}" type="parTrans" cxnId="{4DCD95B8-F236-4D52-B797-D086A29113BE}">
      <dgm:prSet/>
      <dgm:spPr/>
      <dgm:t>
        <a:bodyPr/>
        <a:lstStyle/>
        <a:p>
          <a:endParaRPr lang="en-GB"/>
        </a:p>
      </dgm:t>
    </dgm:pt>
    <dgm:pt modelId="{651E6A8C-D1F4-4784-91BE-3FABD53961C3}" type="sibTrans" cxnId="{4DCD95B8-F236-4D52-B797-D086A29113BE}">
      <dgm:prSet/>
      <dgm:spPr/>
      <dgm:t>
        <a:bodyPr/>
        <a:lstStyle/>
        <a:p>
          <a:endParaRPr lang="en-GB"/>
        </a:p>
      </dgm:t>
    </dgm:pt>
    <dgm:pt modelId="{41223FDD-4A5D-4BEE-B5FB-7F6259A55441}">
      <dgm:prSet/>
      <dgm:spPr/>
      <dgm:t>
        <a:bodyPr/>
        <a:lstStyle/>
        <a:p>
          <a:r>
            <a:rPr lang="en-GB" i="0" dirty="0" smtClean="0">
              <a:solidFill>
                <a:schemeClr val="tx2"/>
              </a:solidFill>
              <a:latin typeface="Arial" charset="0"/>
              <a:cs typeface="Arial" charset="0"/>
            </a:rPr>
            <a:t>SFS-2-2014/2015: </a:t>
          </a:r>
          <a:r>
            <a:rPr lang="sl-SI" i="0" dirty="0" smtClean="0">
              <a:solidFill>
                <a:schemeClr val="tx2"/>
              </a:solidFill>
              <a:latin typeface="Arial" charset="0"/>
              <a:cs typeface="Arial" charset="0"/>
            </a:rPr>
            <a:t>Trajnostna pridelava rastlin</a:t>
          </a:r>
          <a:endParaRPr lang="en-GB" i="0" dirty="0" smtClean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D4ACAC35-009F-4D77-AA86-BE3A5F8C87B6}" type="parTrans" cxnId="{AE54AD39-1CE6-4267-9093-A6B29BB5EE8C}">
      <dgm:prSet/>
      <dgm:spPr/>
      <dgm:t>
        <a:bodyPr/>
        <a:lstStyle/>
        <a:p>
          <a:endParaRPr lang="en-GB"/>
        </a:p>
      </dgm:t>
    </dgm:pt>
    <dgm:pt modelId="{938353E8-309B-482E-8B95-53B2D4220E2D}" type="sibTrans" cxnId="{AE54AD39-1CE6-4267-9093-A6B29BB5EE8C}">
      <dgm:prSet/>
      <dgm:spPr/>
      <dgm:t>
        <a:bodyPr/>
        <a:lstStyle/>
        <a:p>
          <a:endParaRPr lang="en-GB"/>
        </a:p>
      </dgm:t>
    </dgm:pt>
    <dgm:pt modelId="{5EFC5741-67E7-42BB-9390-793767C8BA72}">
      <dgm:prSet/>
      <dgm:spPr/>
      <dgm:t>
        <a:bodyPr/>
        <a:lstStyle/>
        <a:p>
          <a:r>
            <a:rPr lang="en-GB" i="0" dirty="0" smtClean="0">
              <a:solidFill>
                <a:schemeClr val="tx2"/>
              </a:solidFill>
              <a:latin typeface="Arial" charset="0"/>
              <a:cs typeface="Arial" charset="0"/>
            </a:rPr>
            <a:t>SFS-8-2014/2015: </a:t>
          </a:r>
          <a:r>
            <a:rPr lang="sl-SI" i="0" dirty="0" smtClean="0">
              <a:solidFill>
                <a:schemeClr val="tx2"/>
              </a:solidFill>
              <a:latin typeface="Arial" charset="0"/>
              <a:cs typeface="Arial" charset="0"/>
            </a:rPr>
            <a:t>Z viri gospodarna ekološko inovativna proizvodnja in predelava živil</a:t>
          </a:r>
          <a:endParaRPr lang="en-GB" i="0" dirty="0" smtClean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9C481E5C-D8AC-4DBC-9950-6CD26E70C202}" type="parTrans" cxnId="{3D5091FA-90AF-42FC-9FBD-85D277018413}">
      <dgm:prSet/>
      <dgm:spPr/>
      <dgm:t>
        <a:bodyPr/>
        <a:lstStyle/>
        <a:p>
          <a:endParaRPr lang="en-GB"/>
        </a:p>
      </dgm:t>
    </dgm:pt>
    <dgm:pt modelId="{73CB2D39-D906-444A-9D74-2CF4D84206E1}" type="sibTrans" cxnId="{3D5091FA-90AF-42FC-9FBD-85D277018413}">
      <dgm:prSet/>
      <dgm:spPr/>
      <dgm:t>
        <a:bodyPr/>
        <a:lstStyle/>
        <a:p>
          <a:endParaRPr lang="en-GB"/>
        </a:p>
      </dgm:t>
    </dgm:pt>
    <dgm:pt modelId="{9C4AFA68-A56E-4EDF-84DC-306AC97B83FC}">
      <dgm:prSet/>
      <dgm:spPr>
        <a:solidFill>
          <a:srgbClr val="FFE989"/>
        </a:solidFill>
      </dgm:spPr>
      <dgm:t>
        <a:bodyPr/>
        <a:lstStyle/>
        <a:p>
          <a:r>
            <a:rPr lang="en-GB" b="1" dirty="0" smtClean="0">
              <a:solidFill>
                <a:srgbClr val="0070C0"/>
              </a:solidFill>
            </a:rPr>
            <a:t>2. </a:t>
          </a:r>
          <a:r>
            <a:rPr lang="sl-SI" b="1" dirty="0" smtClean="0">
              <a:solidFill>
                <a:srgbClr val="0070C0"/>
              </a:solidFill>
            </a:rPr>
            <a:t>Varna hrana in zdrava prehrana ter trajnostna potrošnja</a:t>
          </a:r>
          <a:endParaRPr lang="en-GB" b="1" dirty="0" smtClean="0">
            <a:solidFill>
              <a:srgbClr val="0070C0"/>
            </a:solidFill>
          </a:endParaRPr>
        </a:p>
      </dgm:t>
    </dgm:pt>
    <dgm:pt modelId="{317997EA-8E69-43CD-A31B-EE4C64B672CB}" type="parTrans" cxnId="{988EFBEE-1A42-47C7-96D9-717DF23CA91C}">
      <dgm:prSet/>
      <dgm:spPr/>
      <dgm:t>
        <a:bodyPr/>
        <a:lstStyle/>
        <a:p>
          <a:endParaRPr lang="en-GB"/>
        </a:p>
      </dgm:t>
    </dgm:pt>
    <dgm:pt modelId="{6EDC04FF-46E3-4F48-A448-055094618CDC}" type="sibTrans" cxnId="{988EFBEE-1A42-47C7-96D9-717DF23CA91C}">
      <dgm:prSet/>
      <dgm:spPr/>
      <dgm:t>
        <a:bodyPr/>
        <a:lstStyle/>
        <a:p>
          <a:endParaRPr lang="en-GB"/>
        </a:p>
      </dgm:t>
    </dgm:pt>
    <dgm:pt modelId="{8E1BC172-2F6F-4CB0-8779-FE62A53D9F4C}">
      <dgm:prSet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SFS-13-2015: </a:t>
          </a:r>
          <a:r>
            <a:rPr lang="sl-SI" dirty="0" smtClean="0">
              <a:solidFill>
                <a:schemeClr val="tx2"/>
              </a:solidFill>
            </a:rPr>
            <a:t>Biološka kontaminacija kmetijskih rastlin in prehranske verige</a:t>
          </a:r>
          <a:endParaRPr lang="en-GB" dirty="0" smtClean="0">
            <a:solidFill>
              <a:schemeClr val="tx2"/>
            </a:solidFill>
          </a:endParaRPr>
        </a:p>
      </dgm:t>
    </dgm:pt>
    <dgm:pt modelId="{62A1D8D5-31F4-45A4-A0C9-89C82BDA2D28}" type="parTrans" cxnId="{C6E4E893-5D93-4912-959D-AF696255A55D}">
      <dgm:prSet/>
      <dgm:spPr/>
      <dgm:t>
        <a:bodyPr/>
        <a:lstStyle/>
        <a:p>
          <a:endParaRPr lang="en-GB"/>
        </a:p>
      </dgm:t>
    </dgm:pt>
    <dgm:pt modelId="{4E6FC2AB-34C3-44A7-9B29-37403F68C5D4}" type="sibTrans" cxnId="{C6E4E893-5D93-4912-959D-AF696255A55D}">
      <dgm:prSet/>
      <dgm:spPr/>
      <dgm:t>
        <a:bodyPr/>
        <a:lstStyle/>
        <a:p>
          <a:endParaRPr lang="en-GB"/>
        </a:p>
      </dgm:t>
    </dgm:pt>
    <dgm:pt modelId="{18A873A6-4142-42CE-ACE3-0A6334CB1158}">
      <dgm:prSet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SFS-16-2015: </a:t>
          </a:r>
          <a:r>
            <a:rPr lang="sl-SI" dirty="0" smtClean="0">
              <a:solidFill>
                <a:schemeClr val="tx2"/>
              </a:solidFill>
            </a:rPr>
            <a:t>Obravnavanje nepravilne prehrane pri starejših</a:t>
          </a:r>
          <a:endParaRPr lang="en-GB" dirty="0" smtClean="0">
            <a:solidFill>
              <a:schemeClr val="tx2"/>
            </a:solidFill>
          </a:endParaRPr>
        </a:p>
      </dgm:t>
    </dgm:pt>
    <dgm:pt modelId="{E73FB0C4-EA06-4CD6-8AF6-9A721E10B7AF}" type="parTrans" cxnId="{47DEDC22-04A0-4BEE-8282-F2FD8816C4B6}">
      <dgm:prSet/>
      <dgm:spPr/>
      <dgm:t>
        <a:bodyPr/>
        <a:lstStyle/>
        <a:p>
          <a:endParaRPr lang="en-GB"/>
        </a:p>
      </dgm:t>
    </dgm:pt>
    <dgm:pt modelId="{C1FF3C3C-5EF9-482E-A790-CE3DC123C15F}" type="sibTrans" cxnId="{47DEDC22-04A0-4BEE-8282-F2FD8816C4B6}">
      <dgm:prSet/>
      <dgm:spPr/>
      <dgm:t>
        <a:bodyPr/>
        <a:lstStyle/>
        <a:p>
          <a:endParaRPr lang="en-GB"/>
        </a:p>
      </dgm:t>
    </dgm:pt>
    <dgm:pt modelId="{51AEAE5B-71EF-4281-9A16-EDEA9BF7E941}">
      <dgm:prSet/>
      <dgm:spPr>
        <a:solidFill>
          <a:srgbClr val="FFF4C5"/>
        </a:solidFill>
      </dgm:spPr>
      <dgm:t>
        <a:bodyPr/>
        <a:lstStyle/>
        <a:p>
          <a:r>
            <a:rPr lang="en-GB" b="1" dirty="0" smtClean="0">
              <a:solidFill>
                <a:srgbClr val="0070C0"/>
              </a:solidFill>
            </a:rPr>
            <a:t>3. </a:t>
          </a:r>
          <a:r>
            <a:rPr lang="sl-SI" b="1" dirty="0" smtClean="0">
              <a:solidFill>
                <a:srgbClr val="0070C0"/>
              </a:solidFill>
            </a:rPr>
            <a:t>Svetovne gonilne sile zanesljive preskrbe s hrano</a:t>
          </a:r>
          <a:endParaRPr lang="en-GB" b="1" dirty="0" smtClean="0">
            <a:solidFill>
              <a:srgbClr val="0070C0"/>
            </a:solidFill>
          </a:endParaRPr>
        </a:p>
      </dgm:t>
    </dgm:pt>
    <dgm:pt modelId="{F8DFB55F-281D-4389-8595-F93BC8277558}" type="parTrans" cxnId="{68D4BCE9-876D-47DF-B217-FA01D165553D}">
      <dgm:prSet/>
      <dgm:spPr/>
      <dgm:t>
        <a:bodyPr/>
        <a:lstStyle/>
        <a:p>
          <a:endParaRPr lang="en-GB"/>
        </a:p>
      </dgm:t>
    </dgm:pt>
    <dgm:pt modelId="{26623886-DEDF-4013-A6D4-554B9C38867E}" type="sibTrans" cxnId="{68D4BCE9-876D-47DF-B217-FA01D165553D}">
      <dgm:prSet/>
      <dgm:spPr/>
      <dgm:t>
        <a:bodyPr/>
        <a:lstStyle/>
        <a:p>
          <a:endParaRPr lang="en-GB"/>
        </a:p>
      </dgm:t>
    </dgm:pt>
    <dgm:pt modelId="{BC7CDBA0-8EA2-4FAD-AA18-3A1F2B0914A2}">
      <dgm:prSet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SFS-19-2014: </a:t>
          </a:r>
          <a:r>
            <a:rPr lang="sl-SI" dirty="0" smtClean="0">
              <a:solidFill>
                <a:schemeClr val="tx2"/>
              </a:solidFill>
            </a:rPr>
            <a:t>Trajnostna zanesljiva preskrba s hrano in varna prehrana na podlagi agroživilskih politik EU, ki temeljijo na dokazih</a:t>
          </a:r>
          <a:endParaRPr lang="en-GB" dirty="0" smtClean="0">
            <a:solidFill>
              <a:schemeClr val="tx2"/>
            </a:solidFill>
          </a:endParaRPr>
        </a:p>
      </dgm:t>
    </dgm:pt>
    <dgm:pt modelId="{B668EFD6-0026-4B45-86D1-680302179130}" type="parTrans" cxnId="{BED08A5E-15AD-4724-9F85-6A97B1411983}">
      <dgm:prSet/>
      <dgm:spPr/>
      <dgm:t>
        <a:bodyPr/>
        <a:lstStyle/>
        <a:p>
          <a:endParaRPr lang="en-GB"/>
        </a:p>
      </dgm:t>
    </dgm:pt>
    <dgm:pt modelId="{1F2BFEF3-A317-400F-A3B6-F485DA7F5620}" type="sibTrans" cxnId="{BED08A5E-15AD-4724-9F85-6A97B1411983}">
      <dgm:prSet/>
      <dgm:spPr/>
      <dgm:t>
        <a:bodyPr/>
        <a:lstStyle/>
        <a:p>
          <a:endParaRPr lang="en-GB"/>
        </a:p>
      </dgm:t>
    </dgm:pt>
    <dgm:pt modelId="{251BB5EC-B392-4820-A211-77C883BD8157}" type="pres">
      <dgm:prSet presAssocID="{E55050F0-57B5-4CF0-89E5-E3964DC1BA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659FAD-2B38-49EA-87C8-AF2769EA4688}" type="pres">
      <dgm:prSet presAssocID="{1929F0F1-E157-4628-B550-4B785EB458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D87913-46C9-4D2B-B078-8C601CE1C223}" type="pres">
      <dgm:prSet presAssocID="{1929F0F1-E157-4628-B550-4B785EB4586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709429-3ADD-4E05-B87D-153249B28668}" type="pres">
      <dgm:prSet presAssocID="{9C4AFA68-A56E-4EDF-84DC-306AC97B83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464E76-DCC2-4BEF-ACF8-1D9E51837892}" type="pres">
      <dgm:prSet presAssocID="{9C4AFA68-A56E-4EDF-84DC-306AC97B83F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4F7B4-7D4C-46FB-B9EF-23B879A2EA99}" type="pres">
      <dgm:prSet presAssocID="{51AEAE5B-71EF-4281-9A16-EDEA9BF7E9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16876-BDBB-4991-821A-16DBFA4CE4C5}" type="pres">
      <dgm:prSet presAssocID="{51AEAE5B-71EF-4281-9A16-EDEA9BF7E94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E4E893-5D93-4912-959D-AF696255A55D}" srcId="{9C4AFA68-A56E-4EDF-84DC-306AC97B83FC}" destId="{8E1BC172-2F6F-4CB0-8779-FE62A53D9F4C}" srcOrd="0" destOrd="0" parTransId="{62A1D8D5-31F4-45A4-A0C9-89C82BDA2D28}" sibTransId="{4E6FC2AB-34C3-44A7-9B29-37403F68C5D4}"/>
    <dgm:cxn modelId="{47DEDC22-04A0-4BEE-8282-F2FD8816C4B6}" srcId="{9C4AFA68-A56E-4EDF-84DC-306AC97B83FC}" destId="{18A873A6-4142-42CE-ACE3-0A6334CB1158}" srcOrd="1" destOrd="0" parTransId="{E73FB0C4-EA06-4CD6-8AF6-9A721E10B7AF}" sibTransId="{C1FF3C3C-5EF9-482E-A790-CE3DC123C15F}"/>
    <dgm:cxn modelId="{68D4BCE9-876D-47DF-B217-FA01D165553D}" srcId="{E55050F0-57B5-4CF0-89E5-E3964DC1BADD}" destId="{51AEAE5B-71EF-4281-9A16-EDEA9BF7E941}" srcOrd="2" destOrd="0" parTransId="{F8DFB55F-281D-4389-8595-F93BC8277558}" sibTransId="{26623886-DEDF-4013-A6D4-554B9C38867E}"/>
    <dgm:cxn modelId="{4DCD95B8-F236-4D52-B797-D086A29113BE}" srcId="{1929F0F1-E157-4628-B550-4B785EB45866}" destId="{23C52FD3-652F-472C-ACC6-DAE61CAA5201}" srcOrd="0" destOrd="0" parTransId="{DA4EE18C-13A2-4DDD-A583-47A2DE5C3EFC}" sibTransId="{651E6A8C-D1F4-4784-91BE-3FABD53961C3}"/>
    <dgm:cxn modelId="{3D5091FA-90AF-42FC-9FBD-85D277018413}" srcId="{1929F0F1-E157-4628-B550-4B785EB45866}" destId="{5EFC5741-67E7-42BB-9390-793767C8BA72}" srcOrd="2" destOrd="0" parTransId="{9C481E5C-D8AC-4DBC-9950-6CD26E70C202}" sibTransId="{73CB2D39-D906-444A-9D74-2CF4D84206E1}"/>
    <dgm:cxn modelId="{13B981EC-0CDD-479F-BE7D-574740191C45}" type="presOf" srcId="{51AEAE5B-71EF-4281-9A16-EDEA9BF7E941}" destId="{6BE4F7B4-7D4C-46FB-B9EF-23B879A2EA99}" srcOrd="0" destOrd="0" presId="urn:microsoft.com/office/officeart/2005/8/layout/vList2"/>
    <dgm:cxn modelId="{40414B44-623C-4113-BCF9-7CF61A822B02}" type="presOf" srcId="{1929F0F1-E157-4628-B550-4B785EB45866}" destId="{9C659FAD-2B38-49EA-87C8-AF2769EA4688}" srcOrd="0" destOrd="0" presId="urn:microsoft.com/office/officeart/2005/8/layout/vList2"/>
    <dgm:cxn modelId="{7A6D0FC5-7207-497E-BBC6-3D0CFD9A4F10}" type="presOf" srcId="{41223FDD-4A5D-4BEE-B5FB-7F6259A55441}" destId="{ABD87913-46C9-4D2B-B078-8C601CE1C223}" srcOrd="0" destOrd="1" presId="urn:microsoft.com/office/officeart/2005/8/layout/vList2"/>
    <dgm:cxn modelId="{DFEFFF9B-2C06-4BB0-9695-89509FE05AF7}" type="presOf" srcId="{9C4AFA68-A56E-4EDF-84DC-306AC97B83FC}" destId="{54709429-3ADD-4E05-B87D-153249B28668}" srcOrd="0" destOrd="0" presId="urn:microsoft.com/office/officeart/2005/8/layout/vList2"/>
    <dgm:cxn modelId="{1EA2EE05-F002-40F0-B420-3A6FB06D7241}" type="presOf" srcId="{BC7CDBA0-8EA2-4FAD-AA18-3A1F2B0914A2}" destId="{62616876-BDBB-4991-821A-16DBFA4CE4C5}" srcOrd="0" destOrd="0" presId="urn:microsoft.com/office/officeart/2005/8/layout/vList2"/>
    <dgm:cxn modelId="{6C65FA7D-1179-42DE-BBD6-20922717AF82}" type="presOf" srcId="{23C52FD3-652F-472C-ACC6-DAE61CAA5201}" destId="{ABD87913-46C9-4D2B-B078-8C601CE1C223}" srcOrd="0" destOrd="0" presId="urn:microsoft.com/office/officeart/2005/8/layout/vList2"/>
    <dgm:cxn modelId="{AE54AD39-1CE6-4267-9093-A6B29BB5EE8C}" srcId="{1929F0F1-E157-4628-B550-4B785EB45866}" destId="{41223FDD-4A5D-4BEE-B5FB-7F6259A55441}" srcOrd="1" destOrd="0" parTransId="{D4ACAC35-009F-4D77-AA86-BE3A5F8C87B6}" sibTransId="{938353E8-309B-482E-8B95-53B2D4220E2D}"/>
    <dgm:cxn modelId="{BED08A5E-15AD-4724-9F85-6A97B1411983}" srcId="{51AEAE5B-71EF-4281-9A16-EDEA9BF7E941}" destId="{BC7CDBA0-8EA2-4FAD-AA18-3A1F2B0914A2}" srcOrd="0" destOrd="0" parTransId="{B668EFD6-0026-4B45-86D1-680302179130}" sibTransId="{1F2BFEF3-A317-400F-A3B6-F485DA7F5620}"/>
    <dgm:cxn modelId="{3BE620D0-CAB7-40F5-A5D0-75158E153F7A}" type="presOf" srcId="{8E1BC172-2F6F-4CB0-8779-FE62A53D9F4C}" destId="{04464E76-DCC2-4BEF-ACF8-1D9E51837892}" srcOrd="0" destOrd="0" presId="urn:microsoft.com/office/officeart/2005/8/layout/vList2"/>
    <dgm:cxn modelId="{988EFBEE-1A42-47C7-96D9-717DF23CA91C}" srcId="{E55050F0-57B5-4CF0-89E5-E3964DC1BADD}" destId="{9C4AFA68-A56E-4EDF-84DC-306AC97B83FC}" srcOrd="1" destOrd="0" parTransId="{317997EA-8E69-43CD-A31B-EE4C64B672CB}" sibTransId="{6EDC04FF-46E3-4F48-A448-055094618CDC}"/>
    <dgm:cxn modelId="{F54D6D0E-7A4B-42B2-AF12-20F472A22CDE}" srcId="{E55050F0-57B5-4CF0-89E5-E3964DC1BADD}" destId="{1929F0F1-E157-4628-B550-4B785EB45866}" srcOrd="0" destOrd="0" parTransId="{582646C2-3DAC-420D-8A1F-D69599C8DF60}" sibTransId="{C76375C3-B574-49F9-9643-1312DC712855}"/>
    <dgm:cxn modelId="{B288E021-EB3A-476E-92A3-AB7F4774D1FF}" type="presOf" srcId="{E55050F0-57B5-4CF0-89E5-E3964DC1BADD}" destId="{251BB5EC-B392-4820-A211-77C883BD8157}" srcOrd="0" destOrd="0" presId="urn:microsoft.com/office/officeart/2005/8/layout/vList2"/>
    <dgm:cxn modelId="{32CC8089-B759-45E6-897A-572B9E78667E}" type="presOf" srcId="{18A873A6-4142-42CE-ACE3-0A6334CB1158}" destId="{04464E76-DCC2-4BEF-ACF8-1D9E51837892}" srcOrd="0" destOrd="1" presId="urn:microsoft.com/office/officeart/2005/8/layout/vList2"/>
    <dgm:cxn modelId="{0771F0A6-8797-4C94-A12B-7445C753FEE7}" type="presOf" srcId="{5EFC5741-67E7-42BB-9390-793767C8BA72}" destId="{ABD87913-46C9-4D2B-B078-8C601CE1C223}" srcOrd="0" destOrd="2" presId="urn:microsoft.com/office/officeart/2005/8/layout/vList2"/>
    <dgm:cxn modelId="{2CE14AFE-6D0C-4A83-AA91-CD62AFADF36C}" type="presParOf" srcId="{251BB5EC-B392-4820-A211-77C883BD8157}" destId="{9C659FAD-2B38-49EA-87C8-AF2769EA4688}" srcOrd="0" destOrd="0" presId="urn:microsoft.com/office/officeart/2005/8/layout/vList2"/>
    <dgm:cxn modelId="{B05D7350-18B9-42A3-B203-8393FCA7F381}" type="presParOf" srcId="{251BB5EC-B392-4820-A211-77C883BD8157}" destId="{ABD87913-46C9-4D2B-B078-8C601CE1C223}" srcOrd="1" destOrd="0" presId="urn:microsoft.com/office/officeart/2005/8/layout/vList2"/>
    <dgm:cxn modelId="{B76130AE-33C2-418E-84B6-39BE4C6FF454}" type="presParOf" srcId="{251BB5EC-B392-4820-A211-77C883BD8157}" destId="{54709429-3ADD-4E05-B87D-153249B28668}" srcOrd="2" destOrd="0" presId="urn:microsoft.com/office/officeart/2005/8/layout/vList2"/>
    <dgm:cxn modelId="{7DCE1BA6-5C48-401D-BB35-7E2A427EBC70}" type="presParOf" srcId="{251BB5EC-B392-4820-A211-77C883BD8157}" destId="{04464E76-DCC2-4BEF-ACF8-1D9E51837892}" srcOrd="3" destOrd="0" presId="urn:microsoft.com/office/officeart/2005/8/layout/vList2"/>
    <dgm:cxn modelId="{B357E3FF-F0EB-4C35-8816-26CF86B0B738}" type="presParOf" srcId="{251BB5EC-B392-4820-A211-77C883BD8157}" destId="{6BE4F7B4-7D4C-46FB-B9EF-23B879A2EA99}" srcOrd="4" destOrd="0" presId="urn:microsoft.com/office/officeart/2005/8/layout/vList2"/>
    <dgm:cxn modelId="{FB836D8B-EF6C-41CC-AE10-E1ABC1636591}" type="presParOf" srcId="{251BB5EC-B392-4820-A211-77C883BD8157}" destId="{62616876-BDBB-4991-821A-16DBFA4CE4C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5050F0-57B5-4CF0-89E5-E3964DC1BAD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499BE89-F4D8-4E44-BDBE-980FF307E567}">
      <dgm:prSet/>
      <dgm:spPr>
        <a:solidFill>
          <a:srgbClr val="6AB0F0"/>
        </a:solidFill>
      </dgm:spPr>
      <dgm:t>
        <a:bodyPr/>
        <a:lstStyle/>
        <a:p>
          <a:r>
            <a:rPr lang="sl-SI" b="1" dirty="0" smtClean="0"/>
            <a:t>Trajnostno izkoriščanje raznolikosti morskega življenja</a:t>
          </a:r>
        </a:p>
      </dgm:t>
    </dgm:pt>
    <dgm:pt modelId="{81005625-2943-40D3-B934-7A6D029C2981}" type="parTrans" cxnId="{3AA2DA33-CD76-4225-A3E4-E8E9F719D26B}">
      <dgm:prSet/>
      <dgm:spPr/>
      <dgm:t>
        <a:bodyPr/>
        <a:lstStyle/>
        <a:p>
          <a:endParaRPr lang="en-GB"/>
        </a:p>
      </dgm:t>
    </dgm:pt>
    <dgm:pt modelId="{487095A9-78E8-4339-9F08-908C2FA0D406}" type="sibTrans" cxnId="{3AA2DA33-CD76-4225-A3E4-E8E9F719D26B}">
      <dgm:prSet/>
      <dgm:spPr/>
      <dgm:t>
        <a:bodyPr/>
        <a:lstStyle/>
        <a:p>
          <a:endParaRPr lang="en-GB"/>
        </a:p>
      </dgm:t>
    </dgm:pt>
    <dgm:pt modelId="{C25E44E5-DD01-4ACA-B15B-A59B387B9268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BG1-2015: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Atlantski morski ekosistemi</a:t>
          </a:r>
          <a:endParaRPr lang="fr-BE" altLang="en-US" b="0" dirty="0" smtClean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D94B70E7-5E22-4669-BD7A-86D2A830510C}" type="parTrans" cxnId="{19A69C4D-69D1-461B-98D8-3F3A24A1C89A}">
      <dgm:prSet/>
      <dgm:spPr/>
      <dgm:t>
        <a:bodyPr/>
        <a:lstStyle/>
        <a:p>
          <a:endParaRPr lang="en-GB"/>
        </a:p>
      </dgm:t>
    </dgm:pt>
    <dgm:pt modelId="{575DDEE0-234B-4FD8-BFB5-7C17298B1101}" type="sibTrans" cxnId="{19A69C4D-69D1-461B-98D8-3F3A24A1C89A}">
      <dgm:prSet/>
      <dgm:spPr/>
      <dgm:t>
        <a:bodyPr/>
        <a:lstStyle/>
        <a:p>
          <a:endParaRPr lang="en-GB"/>
        </a:p>
      </dgm:t>
    </dgm:pt>
    <dgm:pt modelId="{9BC20190-80D8-4D38-A268-EEDE8C459835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BG2-2015: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Vpliv podnebnih sprememb na gozdarstvo in kmetijstvo</a:t>
          </a:r>
          <a:endParaRPr lang="fr-BE" altLang="en-US" b="0" dirty="0" smtClean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DF0DDDCD-4D9C-444A-8A67-F80A275E1448}" type="parTrans" cxnId="{0ABE452F-4EDE-4891-A53D-4F9FD1B5EFC0}">
      <dgm:prSet/>
      <dgm:spPr/>
      <dgm:t>
        <a:bodyPr/>
        <a:lstStyle/>
        <a:p>
          <a:endParaRPr lang="en-GB"/>
        </a:p>
      </dgm:t>
    </dgm:pt>
    <dgm:pt modelId="{C3A0515D-A4FF-494D-ADA3-0AF6F2EA7A0F}" type="sibTrans" cxnId="{0ABE452F-4EDE-4891-A53D-4F9FD1B5EFC0}">
      <dgm:prSet/>
      <dgm:spPr/>
      <dgm:t>
        <a:bodyPr/>
        <a:lstStyle/>
        <a:p>
          <a:endParaRPr lang="en-GB"/>
        </a:p>
      </dgm:t>
    </dgm:pt>
    <dgm:pt modelId="{C84B1D63-7049-4E19-9318-29E08148998E}">
      <dgm:prSet/>
      <dgm:spPr>
        <a:solidFill>
          <a:srgbClr val="89C1F3"/>
        </a:solidFill>
      </dgm:spPr>
      <dgm:t>
        <a:bodyPr/>
        <a:lstStyle/>
        <a:p>
          <a:r>
            <a:rPr lang="sl-SI" b="1" dirty="0" smtClean="0"/>
            <a:t>Novi izzivi na morju</a:t>
          </a:r>
        </a:p>
      </dgm:t>
    </dgm:pt>
    <dgm:pt modelId="{89170941-86B5-4727-92F1-7F37DE33F31E}" type="parTrans" cxnId="{97CC0E44-AC49-40F7-A29B-0D12DA695CAF}">
      <dgm:prSet/>
      <dgm:spPr/>
      <dgm:t>
        <a:bodyPr/>
        <a:lstStyle/>
        <a:p>
          <a:endParaRPr lang="en-GB"/>
        </a:p>
      </dgm:t>
    </dgm:pt>
    <dgm:pt modelId="{4EC09016-7332-44D7-8366-38E78000EAA7}" type="sibTrans" cxnId="{97CC0E44-AC49-40F7-A29B-0D12DA695CAF}">
      <dgm:prSet/>
      <dgm:spPr/>
      <dgm:t>
        <a:bodyPr/>
        <a:lstStyle/>
        <a:p>
          <a:endParaRPr lang="en-GB"/>
        </a:p>
      </dgm:t>
    </dgm:pt>
    <dgm:pt modelId="{352AB77D-8CC1-4D9F-88BE-B703B8438AB0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BG7-2015: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Zmogljivosti odzivanja na razlitje nafte in onesnaževanje morja</a:t>
          </a:r>
          <a:endParaRPr lang="fr-BE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2CE0F3AE-69D3-46F0-B242-411AA1F19008}" type="parTrans" cxnId="{369FC3D1-0AF4-4347-8CA9-67FE606828EA}">
      <dgm:prSet/>
      <dgm:spPr/>
      <dgm:t>
        <a:bodyPr/>
        <a:lstStyle/>
        <a:p>
          <a:endParaRPr lang="en-GB"/>
        </a:p>
      </dgm:t>
    </dgm:pt>
    <dgm:pt modelId="{EAEEF52A-6FF4-4887-B6AD-59DF3B5BE410}" type="sibTrans" cxnId="{369FC3D1-0AF4-4347-8CA9-67FE606828EA}">
      <dgm:prSet/>
      <dgm:spPr/>
      <dgm:t>
        <a:bodyPr/>
        <a:lstStyle/>
        <a:p>
          <a:endParaRPr lang="en-GB"/>
        </a:p>
      </dgm:t>
    </dgm:pt>
    <dgm:pt modelId="{BC261850-D12A-4FCA-9BFA-E058E6B318BF}">
      <dgm:prSet/>
      <dgm:spPr>
        <a:solidFill>
          <a:srgbClr val="B6D9F8"/>
        </a:solidFill>
      </dgm:spPr>
      <dgm:t>
        <a:bodyPr/>
        <a:lstStyle/>
        <a:p>
          <a:r>
            <a:rPr lang="sl-SI" b="1" dirty="0" smtClean="0">
              <a:solidFill>
                <a:srgbClr val="0070C0"/>
              </a:solidFill>
            </a:rPr>
            <a:t>Tehnologije/sistemi za opazovanje oceanov</a:t>
          </a:r>
        </a:p>
      </dgm:t>
    </dgm:pt>
    <dgm:pt modelId="{38B07A2E-651C-48E3-A9A3-643A158EB1CD}" type="parTrans" cxnId="{2CA4AA25-1A74-4018-A08E-877DABC0095A}">
      <dgm:prSet/>
      <dgm:spPr/>
      <dgm:t>
        <a:bodyPr/>
        <a:lstStyle/>
        <a:p>
          <a:endParaRPr lang="en-GB"/>
        </a:p>
      </dgm:t>
    </dgm:pt>
    <dgm:pt modelId="{68FA3258-2160-41B7-9C67-56243BEAED81}" type="sibTrans" cxnId="{2CA4AA25-1A74-4018-A08E-877DABC0095A}">
      <dgm:prSet/>
      <dgm:spPr/>
      <dgm:t>
        <a:bodyPr/>
        <a:lstStyle/>
        <a:p>
          <a:endParaRPr lang="en-GB"/>
        </a:p>
      </dgm:t>
    </dgm:pt>
    <dgm:pt modelId="{77BA870D-1A47-4033-B022-978CD052E858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BG8-2014: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 Opazovanje Atlantskega oceana</a:t>
          </a:r>
          <a:endParaRPr lang="fr-BE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D1BB3F6A-ED27-4829-A663-1B9D6FB05AD0}" type="parTrans" cxnId="{85C93862-5D2C-4419-9128-5879E347FE8C}">
      <dgm:prSet/>
      <dgm:spPr/>
      <dgm:t>
        <a:bodyPr/>
        <a:lstStyle/>
        <a:p>
          <a:endParaRPr lang="en-GB"/>
        </a:p>
      </dgm:t>
    </dgm:pt>
    <dgm:pt modelId="{65E2B35A-2DB7-47B7-A587-1242C4675E2B}" type="sibTrans" cxnId="{85C93862-5D2C-4419-9128-5879E347FE8C}">
      <dgm:prSet/>
      <dgm:spPr/>
      <dgm:t>
        <a:bodyPr/>
        <a:lstStyle/>
        <a:p>
          <a:endParaRPr lang="en-GB"/>
        </a:p>
      </dgm:t>
    </dgm:pt>
    <dgm:pt modelId="{86DA79F5-4128-4645-A79D-233B7246C591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BG9-2014: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Zvočne in slikovne tehnologije</a:t>
          </a:r>
          <a:endParaRPr lang="fr-BE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22D9AB3B-B020-4D2D-A32F-3B50FCA7D2B3}" type="parTrans" cxnId="{528407B0-234B-41D1-B3FB-C0CA6ED6A47B}">
      <dgm:prSet/>
      <dgm:spPr/>
      <dgm:t>
        <a:bodyPr/>
        <a:lstStyle/>
        <a:p>
          <a:endParaRPr lang="en-GB"/>
        </a:p>
      </dgm:t>
    </dgm:pt>
    <dgm:pt modelId="{A9460D84-5A60-4A8A-B454-5B062054AFE2}" type="sibTrans" cxnId="{528407B0-234B-41D1-B3FB-C0CA6ED6A47B}">
      <dgm:prSet/>
      <dgm:spPr/>
      <dgm:t>
        <a:bodyPr/>
        <a:lstStyle/>
        <a:p>
          <a:endParaRPr lang="en-GB"/>
        </a:p>
      </dgm:t>
    </dgm:pt>
    <dgm:pt modelId="{44BDF444-B739-4648-9F69-B70644C3D488}">
      <dgm:prSet/>
      <dgm:spPr>
        <a:solidFill>
          <a:srgbClr val="E0EFFC"/>
        </a:solidFill>
      </dgm:spPr>
      <dgm:t>
        <a:bodyPr/>
        <a:lstStyle/>
        <a:p>
          <a:r>
            <a:rPr lang="sl-SI" b="1" dirty="0" smtClean="0">
              <a:solidFill>
                <a:srgbClr val="0070C0"/>
              </a:solidFill>
            </a:rPr>
            <a:t>Horizontalni vidiki</a:t>
          </a:r>
        </a:p>
      </dgm:t>
    </dgm:pt>
    <dgm:pt modelId="{67C9156A-8A31-4F8F-8593-7854445E69DA}" type="parTrans" cxnId="{6ACCB24E-88AD-4B4C-8F16-D9BDB272E8D5}">
      <dgm:prSet/>
      <dgm:spPr/>
      <dgm:t>
        <a:bodyPr/>
        <a:lstStyle/>
        <a:p>
          <a:endParaRPr lang="en-GB"/>
        </a:p>
      </dgm:t>
    </dgm:pt>
    <dgm:pt modelId="{68541C9A-EE5A-41B5-A872-9345F2C017F0}" type="sibTrans" cxnId="{6ACCB24E-88AD-4B4C-8F16-D9BDB272E8D5}">
      <dgm:prSet/>
      <dgm:spPr/>
      <dgm:t>
        <a:bodyPr/>
        <a:lstStyle/>
        <a:p>
          <a:endParaRPr lang="en-GB"/>
        </a:p>
      </dgm:t>
    </dgm:pt>
    <dgm:pt modelId="{502CF37B-5A8D-4FAF-9843-E51BFD9D59B5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BG12-2014/2015: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Instrument MSP</a:t>
          </a:r>
          <a:endParaRPr lang="fr-BE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4EC23B62-7CD5-4F1B-AC0E-28D8603044E4}" type="parTrans" cxnId="{80DE9043-B3A6-41F9-8ECA-89B51AEE69B0}">
      <dgm:prSet/>
      <dgm:spPr/>
      <dgm:t>
        <a:bodyPr/>
        <a:lstStyle/>
        <a:p>
          <a:endParaRPr lang="en-GB"/>
        </a:p>
      </dgm:t>
    </dgm:pt>
    <dgm:pt modelId="{179CE4B4-075A-4F40-9223-B0C2409EB7CD}" type="sibTrans" cxnId="{80DE9043-B3A6-41F9-8ECA-89B51AEE69B0}">
      <dgm:prSet/>
      <dgm:spPr/>
      <dgm:t>
        <a:bodyPr/>
        <a:lstStyle/>
        <a:p>
          <a:endParaRPr lang="en-GB"/>
        </a:p>
      </dgm:t>
    </dgm:pt>
    <dgm:pt modelId="{27C872BD-1E3A-461E-9178-F0E67728BC6C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BG14-2014: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Zveza za raziskovanje Atlantskega oceana</a:t>
          </a:r>
          <a:endParaRPr lang="fr-BE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0E583A0E-1E6E-4F59-A7CE-8B69ED175406}" type="parTrans" cxnId="{B159AAF7-C8C6-4782-9CC4-E444BE3E24D2}">
      <dgm:prSet/>
      <dgm:spPr/>
      <dgm:t>
        <a:bodyPr/>
        <a:lstStyle/>
        <a:p>
          <a:endParaRPr lang="en-GB"/>
        </a:p>
      </dgm:t>
    </dgm:pt>
    <dgm:pt modelId="{BF127894-76F1-4259-9216-8F5953493838}" type="sibTrans" cxnId="{B159AAF7-C8C6-4782-9CC4-E444BE3E24D2}">
      <dgm:prSet/>
      <dgm:spPr/>
      <dgm:t>
        <a:bodyPr/>
        <a:lstStyle/>
        <a:p>
          <a:endParaRPr lang="en-GB"/>
        </a:p>
      </dgm:t>
    </dgm:pt>
    <dgm:pt modelId="{94092072-E0DC-4901-808A-95FABD603012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BG15-2014: </a:t>
          </a:r>
          <a:r>
            <a:rPr lang="sl-SI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Polarne raziskave</a:t>
          </a:r>
          <a:endParaRPr lang="fr-BE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C1702296-7C67-41A6-B0FB-B7800B25F1B0}" type="parTrans" cxnId="{B91524C5-E45A-4C81-AE2F-7D9C4DB235D4}">
      <dgm:prSet/>
      <dgm:spPr/>
      <dgm:t>
        <a:bodyPr/>
        <a:lstStyle/>
        <a:p>
          <a:endParaRPr lang="en-GB"/>
        </a:p>
      </dgm:t>
    </dgm:pt>
    <dgm:pt modelId="{56E8F537-5BAC-46FC-8AC6-9557F4B1A39A}" type="sibTrans" cxnId="{B91524C5-E45A-4C81-AE2F-7D9C4DB235D4}">
      <dgm:prSet/>
      <dgm:spPr/>
      <dgm:t>
        <a:bodyPr/>
        <a:lstStyle/>
        <a:p>
          <a:endParaRPr lang="en-GB"/>
        </a:p>
      </dgm:t>
    </dgm:pt>
    <dgm:pt modelId="{39B4B312-F4EC-41B1-A17E-845E3B6CCDC2}">
      <dgm:prSet/>
      <dgm:spPr/>
      <dgm:t>
        <a:bodyPr/>
        <a:lstStyle/>
        <a:p>
          <a:r>
            <a:rPr lang="fr-BE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BG16: </a:t>
          </a:r>
          <a:r>
            <a:rPr lang="pl-PL" altLang="en-US" b="0" dirty="0" smtClean="0">
              <a:solidFill>
                <a:schemeClr val="tx2"/>
              </a:solidFill>
              <a:latin typeface="Arial" charset="0"/>
              <a:cs typeface="Arial" charset="0"/>
            </a:rPr>
            <a:t>Pobuda za skupno načrtovanje Oceans CSA</a:t>
          </a:r>
          <a:endParaRPr lang="en-GB" altLang="en-US" b="0" dirty="0">
            <a:solidFill>
              <a:schemeClr val="tx2"/>
            </a:solidFill>
            <a:latin typeface="Arial" charset="0"/>
            <a:cs typeface="Arial" charset="0"/>
          </a:endParaRPr>
        </a:p>
      </dgm:t>
    </dgm:pt>
    <dgm:pt modelId="{A0774711-97E9-48EC-9B15-B2EC45D3C882}" type="parTrans" cxnId="{77ED1F4C-0B68-4749-9BC0-2D85084C091A}">
      <dgm:prSet/>
      <dgm:spPr/>
      <dgm:t>
        <a:bodyPr/>
        <a:lstStyle/>
        <a:p>
          <a:endParaRPr lang="en-GB"/>
        </a:p>
      </dgm:t>
    </dgm:pt>
    <dgm:pt modelId="{808C15DA-F932-4C9F-B58F-E09CD56D069C}" type="sibTrans" cxnId="{77ED1F4C-0B68-4749-9BC0-2D85084C091A}">
      <dgm:prSet/>
      <dgm:spPr/>
      <dgm:t>
        <a:bodyPr/>
        <a:lstStyle/>
        <a:p>
          <a:endParaRPr lang="en-GB"/>
        </a:p>
      </dgm:t>
    </dgm:pt>
    <dgm:pt modelId="{251BB5EC-B392-4820-A211-77C883BD8157}" type="pres">
      <dgm:prSet presAssocID="{E55050F0-57B5-4CF0-89E5-E3964DC1BA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7C8754-DA20-4571-AFFE-4A8E2C0EA66A}" type="pres">
      <dgm:prSet presAssocID="{9499BE89-F4D8-4E44-BDBE-980FF307E5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2E356-8D63-45A9-9FBC-E0273EF300A7}" type="pres">
      <dgm:prSet presAssocID="{9499BE89-F4D8-4E44-BDBE-980FF307E56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999C8F-0666-405F-8DD8-1C76E9BEF4B8}" type="pres">
      <dgm:prSet presAssocID="{C84B1D63-7049-4E19-9318-29E0814899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ABAF57-E539-4AF5-98C4-7B456FA4A107}" type="pres">
      <dgm:prSet presAssocID="{C84B1D63-7049-4E19-9318-29E08148998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27F3A0-ECA7-40A6-BE69-687B6CA33336}" type="pres">
      <dgm:prSet presAssocID="{BC261850-D12A-4FCA-9BFA-E058E6B318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81EC4-E38A-4DD6-AE24-137AEB724564}" type="pres">
      <dgm:prSet presAssocID="{BC261850-D12A-4FCA-9BFA-E058E6B318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8A33D7-9F4A-45FA-ABDC-535F7E1E59F9}" type="pres">
      <dgm:prSet presAssocID="{44BDF444-B739-4648-9F69-B70644C3D48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F507E-06CF-4732-842F-A3C2EFAB3D7B}" type="pres">
      <dgm:prSet presAssocID="{44BDF444-B739-4648-9F69-B70644C3D48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A69C4D-69D1-461B-98D8-3F3A24A1C89A}" srcId="{9499BE89-F4D8-4E44-BDBE-980FF307E567}" destId="{C25E44E5-DD01-4ACA-B15B-A59B387B9268}" srcOrd="0" destOrd="0" parTransId="{D94B70E7-5E22-4669-BD7A-86D2A830510C}" sibTransId="{575DDEE0-234B-4FD8-BFB5-7C17298B1101}"/>
    <dgm:cxn modelId="{A3AED06F-EB58-4000-89D8-9EFDA18B5433}" type="presOf" srcId="{44BDF444-B739-4648-9F69-B70644C3D488}" destId="{F28A33D7-9F4A-45FA-ABDC-535F7E1E59F9}" srcOrd="0" destOrd="0" presId="urn:microsoft.com/office/officeart/2005/8/layout/vList2"/>
    <dgm:cxn modelId="{77ED1F4C-0B68-4749-9BC0-2D85084C091A}" srcId="{44BDF444-B739-4648-9F69-B70644C3D488}" destId="{39B4B312-F4EC-41B1-A17E-845E3B6CCDC2}" srcOrd="3" destOrd="0" parTransId="{A0774711-97E9-48EC-9B15-B2EC45D3C882}" sibTransId="{808C15DA-F932-4C9F-B58F-E09CD56D069C}"/>
    <dgm:cxn modelId="{262BF2BD-EE9D-4D2E-ADEE-23C4E768A537}" type="presOf" srcId="{9499BE89-F4D8-4E44-BDBE-980FF307E567}" destId="{A17C8754-DA20-4571-AFFE-4A8E2C0EA66A}" srcOrd="0" destOrd="0" presId="urn:microsoft.com/office/officeart/2005/8/layout/vList2"/>
    <dgm:cxn modelId="{80DE9043-B3A6-41F9-8ECA-89B51AEE69B0}" srcId="{44BDF444-B739-4648-9F69-B70644C3D488}" destId="{502CF37B-5A8D-4FAF-9843-E51BFD9D59B5}" srcOrd="0" destOrd="0" parTransId="{4EC23B62-7CD5-4F1B-AC0E-28D8603044E4}" sibTransId="{179CE4B4-075A-4F40-9223-B0C2409EB7CD}"/>
    <dgm:cxn modelId="{6ACCB24E-88AD-4B4C-8F16-D9BDB272E8D5}" srcId="{E55050F0-57B5-4CF0-89E5-E3964DC1BADD}" destId="{44BDF444-B739-4648-9F69-B70644C3D488}" srcOrd="3" destOrd="0" parTransId="{67C9156A-8A31-4F8F-8593-7854445E69DA}" sibTransId="{68541C9A-EE5A-41B5-A872-9345F2C017F0}"/>
    <dgm:cxn modelId="{7110F110-4169-465C-8093-902A2B763117}" type="presOf" srcId="{39B4B312-F4EC-41B1-A17E-845E3B6CCDC2}" destId="{E49F507E-06CF-4732-842F-A3C2EFAB3D7B}" srcOrd="0" destOrd="3" presId="urn:microsoft.com/office/officeart/2005/8/layout/vList2"/>
    <dgm:cxn modelId="{B889D54D-9202-49D3-8767-A648D558F1B9}" type="presOf" srcId="{BC261850-D12A-4FCA-9BFA-E058E6B318BF}" destId="{2127F3A0-ECA7-40A6-BE69-687B6CA33336}" srcOrd="0" destOrd="0" presId="urn:microsoft.com/office/officeart/2005/8/layout/vList2"/>
    <dgm:cxn modelId="{0E6E0DA0-6FCC-485D-8113-3A563A4726ED}" type="presOf" srcId="{77BA870D-1A47-4033-B022-978CD052E858}" destId="{73681EC4-E38A-4DD6-AE24-137AEB724564}" srcOrd="0" destOrd="0" presId="urn:microsoft.com/office/officeart/2005/8/layout/vList2"/>
    <dgm:cxn modelId="{528407B0-234B-41D1-B3FB-C0CA6ED6A47B}" srcId="{BC261850-D12A-4FCA-9BFA-E058E6B318BF}" destId="{86DA79F5-4128-4645-A79D-233B7246C591}" srcOrd="1" destOrd="0" parTransId="{22D9AB3B-B020-4D2D-A32F-3B50FCA7D2B3}" sibTransId="{A9460D84-5A60-4A8A-B454-5B062054AFE2}"/>
    <dgm:cxn modelId="{758102DC-DF5C-4D18-9BA3-B41A180BDD76}" type="presOf" srcId="{86DA79F5-4128-4645-A79D-233B7246C591}" destId="{73681EC4-E38A-4DD6-AE24-137AEB724564}" srcOrd="0" destOrd="1" presId="urn:microsoft.com/office/officeart/2005/8/layout/vList2"/>
    <dgm:cxn modelId="{2CA4AA25-1A74-4018-A08E-877DABC0095A}" srcId="{E55050F0-57B5-4CF0-89E5-E3964DC1BADD}" destId="{BC261850-D12A-4FCA-9BFA-E058E6B318BF}" srcOrd="2" destOrd="0" parTransId="{38B07A2E-651C-48E3-A9A3-643A158EB1CD}" sibTransId="{68FA3258-2160-41B7-9C67-56243BEAED81}"/>
    <dgm:cxn modelId="{97CC0E44-AC49-40F7-A29B-0D12DA695CAF}" srcId="{E55050F0-57B5-4CF0-89E5-E3964DC1BADD}" destId="{C84B1D63-7049-4E19-9318-29E08148998E}" srcOrd="1" destOrd="0" parTransId="{89170941-86B5-4727-92F1-7F37DE33F31E}" sibTransId="{4EC09016-7332-44D7-8366-38E78000EAA7}"/>
    <dgm:cxn modelId="{A6AEF35D-61B8-4AD1-BD92-BF8AB533B5CD}" type="presOf" srcId="{C25E44E5-DD01-4ACA-B15B-A59B387B9268}" destId="{7EA2E356-8D63-45A9-9FBC-E0273EF300A7}" srcOrd="0" destOrd="0" presId="urn:microsoft.com/office/officeart/2005/8/layout/vList2"/>
    <dgm:cxn modelId="{90AFEBDB-F0A3-48AA-901A-F6D4CE3CF6C1}" type="presOf" srcId="{27C872BD-1E3A-461E-9178-F0E67728BC6C}" destId="{E49F507E-06CF-4732-842F-A3C2EFAB3D7B}" srcOrd="0" destOrd="1" presId="urn:microsoft.com/office/officeart/2005/8/layout/vList2"/>
    <dgm:cxn modelId="{85C93862-5D2C-4419-9128-5879E347FE8C}" srcId="{BC261850-D12A-4FCA-9BFA-E058E6B318BF}" destId="{77BA870D-1A47-4033-B022-978CD052E858}" srcOrd="0" destOrd="0" parTransId="{D1BB3F6A-ED27-4829-A663-1B9D6FB05AD0}" sibTransId="{65E2B35A-2DB7-47B7-A587-1242C4675E2B}"/>
    <dgm:cxn modelId="{B91524C5-E45A-4C81-AE2F-7D9C4DB235D4}" srcId="{44BDF444-B739-4648-9F69-B70644C3D488}" destId="{94092072-E0DC-4901-808A-95FABD603012}" srcOrd="2" destOrd="0" parTransId="{C1702296-7C67-41A6-B0FB-B7800B25F1B0}" sibTransId="{56E8F537-5BAC-46FC-8AC6-9557F4B1A39A}"/>
    <dgm:cxn modelId="{0ABE452F-4EDE-4891-A53D-4F9FD1B5EFC0}" srcId="{9499BE89-F4D8-4E44-BDBE-980FF307E567}" destId="{9BC20190-80D8-4D38-A268-EEDE8C459835}" srcOrd="1" destOrd="0" parTransId="{DF0DDDCD-4D9C-444A-8A67-F80A275E1448}" sibTransId="{C3A0515D-A4FF-494D-ADA3-0AF6F2EA7A0F}"/>
    <dgm:cxn modelId="{050F3D47-004B-4375-9C75-31152B367A3D}" type="presOf" srcId="{352AB77D-8CC1-4D9F-88BE-B703B8438AB0}" destId="{06ABAF57-E539-4AF5-98C4-7B456FA4A107}" srcOrd="0" destOrd="0" presId="urn:microsoft.com/office/officeart/2005/8/layout/vList2"/>
    <dgm:cxn modelId="{2C8E6D34-E0BE-4448-97EC-0D9663787290}" type="presOf" srcId="{502CF37B-5A8D-4FAF-9843-E51BFD9D59B5}" destId="{E49F507E-06CF-4732-842F-A3C2EFAB3D7B}" srcOrd="0" destOrd="0" presId="urn:microsoft.com/office/officeart/2005/8/layout/vList2"/>
    <dgm:cxn modelId="{29807D4E-11D1-4562-B2F5-64BCBD19965A}" type="presOf" srcId="{9BC20190-80D8-4D38-A268-EEDE8C459835}" destId="{7EA2E356-8D63-45A9-9FBC-E0273EF300A7}" srcOrd="0" destOrd="1" presId="urn:microsoft.com/office/officeart/2005/8/layout/vList2"/>
    <dgm:cxn modelId="{EB129B53-A7DC-4C30-93CE-7524624C844E}" type="presOf" srcId="{94092072-E0DC-4901-808A-95FABD603012}" destId="{E49F507E-06CF-4732-842F-A3C2EFAB3D7B}" srcOrd="0" destOrd="2" presId="urn:microsoft.com/office/officeart/2005/8/layout/vList2"/>
    <dgm:cxn modelId="{B159AAF7-C8C6-4782-9CC4-E444BE3E24D2}" srcId="{44BDF444-B739-4648-9F69-B70644C3D488}" destId="{27C872BD-1E3A-461E-9178-F0E67728BC6C}" srcOrd="1" destOrd="0" parTransId="{0E583A0E-1E6E-4F59-A7CE-8B69ED175406}" sibTransId="{BF127894-76F1-4259-9216-8F5953493838}"/>
    <dgm:cxn modelId="{369FC3D1-0AF4-4347-8CA9-67FE606828EA}" srcId="{C84B1D63-7049-4E19-9318-29E08148998E}" destId="{352AB77D-8CC1-4D9F-88BE-B703B8438AB0}" srcOrd="0" destOrd="0" parTransId="{2CE0F3AE-69D3-46F0-B242-411AA1F19008}" sibTransId="{EAEEF52A-6FF4-4887-B6AD-59DF3B5BE410}"/>
    <dgm:cxn modelId="{18BDD707-2518-4F65-AAFF-D3A46844C215}" type="presOf" srcId="{E55050F0-57B5-4CF0-89E5-E3964DC1BADD}" destId="{251BB5EC-B392-4820-A211-77C883BD8157}" srcOrd="0" destOrd="0" presId="urn:microsoft.com/office/officeart/2005/8/layout/vList2"/>
    <dgm:cxn modelId="{3AA2DA33-CD76-4225-A3E4-E8E9F719D26B}" srcId="{E55050F0-57B5-4CF0-89E5-E3964DC1BADD}" destId="{9499BE89-F4D8-4E44-BDBE-980FF307E567}" srcOrd="0" destOrd="0" parTransId="{81005625-2943-40D3-B934-7A6D029C2981}" sibTransId="{487095A9-78E8-4339-9F08-908C2FA0D406}"/>
    <dgm:cxn modelId="{9C0E8C0C-092F-4347-8470-8FBAF4382C7A}" type="presOf" srcId="{C84B1D63-7049-4E19-9318-29E08148998E}" destId="{0C999C8F-0666-405F-8DD8-1C76E9BEF4B8}" srcOrd="0" destOrd="0" presId="urn:microsoft.com/office/officeart/2005/8/layout/vList2"/>
    <dgm:cxn modelId="{359CFBC1-0420-42AB-A072-E6091586713C}" type="presParOf" srcId="{251BB5EC-B392-4820-A211-77C883BD8157}" destId="{A17C8754-DA20-4571-AFFE-4A8E2C0EA66A}" srcOrd="0" destOrd="0" presId="urn:microsoft.com/office/officeart/2005/8/layout/vList2"/>
    <dgm:cxn modelId="{5C76C97A-1228-4A12-938C-A4A0D7A05FFE}" type="presParOf" srcId="{251BB5EC-B392-4820-A211-77C883BD8157}" destId="{7EA2E356-8D63-45A9-9FBC-E0273EF300A7}" srcOrd="1" destOrd="0" presId="urn:microsoft.com/office/officeart/2005/8/layout/vList2"/>
    <dgm:cxn modelId="{1188DE3E-E621-44D5-AAB8-5E13D0B99304}" type="presParOf" srcId="{251BB5EC-B392-4820-A211-77C883BD8157}" destId="{0C999C8F-0666-405F-8DD8-1C76E9BEF4B8}" srcOrd="2" destOrd="0" presId="urn:microsoft.com/office/officeart/2005/8/layout/vList2"/>
    <dgm:cxn modelId="{93F1ED1F-5076-47BF-9F7B-54C3D1511097}" type="presParOf" srcId="{251BB5EC-B392-4820-A211-77C883BD8157}" destId="{06ABAF57-E539-4AF5-98C4-7B456FA4A107}" srcOrd="3" destOrd="0" presId="urn:microsoft.com/office/officeart/2005/8/layout/vList2"/>
    <dgm:cxn modelId="{3D7468CB-542B-4341-BB7E-0ACB5B457540}" type="presParOf" srcId="{251BB5EC-B392-4820-A211-77C883BD8157}" destId="{2127F3A0-ECA7-40A6-BE69-687B6CA33336}" srcOrd="4" destOrd="0" presId="urn:microsoft.com/office/officeart/2005/8/layout/vList2"/>
    <dgm:cxn modelId="{BE659BE5-18D7-431C-8303-F13998AF5C96}" type="presParOf" srcId="{251BB5EC-B392-4820-A211-77C883BD8157}" destId="{73681EC4-E38A-4DD6-AE24-137AEB724564}" srcOrd="5" destOrd="0" presId="urn:microsoft.com/office/officeart/2005/8/layout/vList2"/>
    <dgm:cxn modelId="{15515D52-7E38-4980-BC07-CA864B4AB2ED}" type="presParOf" srcId="{251BB5EC-B392-4820-A211-77C883BD8157}" destId="{F28A33D7-9F4A-45FA-ABDC-535F7E1E59F9}" srcOrd="6" destOrd="0" presId="urn:microsoft.com/office/officeart/2005/8/layout/vList2"/>
    <dgm:cxn modelId="{0ED4D8BF-0469-479F-BE0E-FC4E7CF7AB53}" type="presParOf" srcId="{251BB5EC-B392-4820-A211-77C883BD8157}" destId="{E49F507E-06CF-4732-842F-A3C2EFAB3D7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5050F0-57B5-4CF0-89E5-E3964DC1BAD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929F0F1-E157-4628-B550-4B785EB45866}">
      <dgm:prSet phldrT="[Text]"/>
      <dgm:spPr>
        <a:solidFill>
          <a:srgbClr val="00B050"/>
        </a:solidFill>
      </dgm:spPr>
      <dgm:t>
        <a:bodyPr/>
        <a:lstStyle/>
        <a:p>
          <a:r>
            <a:rPr lang="sl-SI" b="1" dirty="0" smtClean="0"/>
            <a:t>Trajnostno kmetijstvo in gozdarstvo</a:t>
          </a:r>
        </a:p>
      </dgm:t>
    </dgm:pt>
    <dgm:pt modelId="{582646C2-3DAC-420D-8A1F-D69599C8DF60}" type="parTrans" cxnId="{F54D6D0E-7A4B-42B2-AF12-20F472A22CDE}">
      <dgm:prSet/>
      <dgm:spPr/>
      <dgm:t>
        <a:bodyPr/>
        <a:lstStyle/>
        <a:p>
          <a:endParaRPr lang="en-GB"/>
        </a:p>
      </dgm:t>
    </dgm:pt>
    <dgm:pt modelId="{C76375C3-B574-49F9-9643-1312DC712855}" type="sibTrans" cxnId="{F54D6D0E-7A4B-42B2-AF12-20F472A22CDE}">
      <dgm:prSet/>
      <dgm:spPr/>
      <dgm:t>
        <a:bodyPr/>
        <a:lstStyle/>
        <a:p>
          <a:endParaRPr lang="en-GB"/>
        </a:p>
      </dgm:t>
    </dgm:pt>
    <dgm:pt modelId="{71B0B957-3CE4-4B68-823E-85A0BEC196F4}">
      <dgm:prSet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ISIB-2-2014/2015: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Premostitev vrzeli med raziskavami in inovacijami: ključna vloga inovacijskih podpornih storitev in izmenjave znanja</a:t>
          </a:r>
          <a:endParaRPr lang="en-US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5B2095FE-CB7A-441A-BA50-424C281B7182}" type="parTrans" cxnId="{471A2F4C-89CE-473D-B3F7-736425EF797E}">
      <dgm:prSet/>
      <dgm:spPr/>
      <dgm:t>
        <a:bodyPr/>
        <a:lstStyle/>
        <a:p>
          <a:endParaRPr lang="en-GB"/>
        </a:p>
      </dgm:t>
    </dgm:pt>
    <dgm:pt modelId="{ED7D636A-8D3E-43E4-8C23-9F8D67F921D7}" type="sibTrans" cxnId="{471A2F4C-89CE-473D-B3F7-736425EF797E}">
      <dgm:prSet/>
      <dgm:spPr/>
      <dgm:t>
        <a:bodyPr/>
        <a:lstStyle/>
        <a:p>
          <a:endParaRPr lang="en-GB"/>
        </a:p>
      </dgm:t>
    </dgm:pt>
    <dgm:pt modelId="{C4CD8078-9187-4BC7-B6E6-EFCC5DDA2A9E}">
      <dgm:prSet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ISIB-3-2015: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Sprostitev potenciala rasti podeželja z okrepljenim upravljanjem in družbenimi inovacijami</a:t>
          </a:r>
          <a:endParaRPr lang="en-US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6FF3BE6E-F0AD-4B04-B2AF-9A88B2E7FAE3}" type="parTrans" cxnId="{740F8B9A-A448-41F9-9D01-BBAC83AF7210}">
      <dgm:prSet/>
      <dgm:spPr/>
      <dgm:t>
        <a:bodyPr/>
        <a:lstStyle/>
        <a:p>
          <a:endParaRPr lang="en-GB"/>
        </a:p>
      </dgm:t>
    </dgm:pt>
    <dgm:pt modelId="{646467C0-08D7-4D8B-AE60-B951490756A3}" type="sibTrans" cxnId="{740F8B9A-A448-41F9-9D01-BBAC83AF7210}">
      <dgm:prSet/>
      <dgm:spPr/>
      <dgm:t>
        <a:bodyPr/>
        <a:lstStyle/>
        <a:p>
          <a:endParaRPr lang="en-GB"/>
        </a:p>
      </dgm:t>
    </dgm:pt>
    <dgm:pt modelId="{429A62BA-2EAC-4276-A2C1-8DDCFDE2F4B8}">
      <dgm:prSet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ISIB-4-2014/2015: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Izboljšani podatkovni modeli in modeli upravljanja za trajnostno gozdarstvo</a:t>
          </a:r>
          <a:endParaRPr lang="en-US" dirty="0" smtClean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FC0C7051-9A1E-492F-BB3F-54B2A500764D}" type="parTrans" cxnId="{FA484967-9CCE-4CF0-81EE-0C68BD6FCB60}">
      <dgm:prSet/>
      <dgm:spPr/>
      <dgm:t>
        <a:bodyPr/>
        <a:lstStyle/>
        <a:p>
          <a:endParaRPr lang="en-GB"/>
        </a:p>
      </dgm:t>
    </dgm:pt>
    <dgm:pt modelId="{F6546A16-DFE8-4EA3-A4DC-61C500763FB8}" type="sibTrans" cxnId="{FA484967-9CCE-4CF0-81EE-0C68BD6FCB60}">
      <dgm:prSet/>
      <dgm:spPr/>
      <dgm:t>
        <a:bodyPr/>
        <a:lstStyle/>
        <a:p>
          <a:endParaRPr lang="en-GB"/>
        </a:p>
      </dgm:t>
    </dgm:pt>
    <dgm:pt modelId="{EBB12C66-1DB2-428E-8371-4ED60DA9D79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l-SI" b="1" dirty="0" smtClean="0"/>
            <a:t>Trajnostne in konkurenčne industrijske panoge s pretežno rabo biomase</a:t>
          </a:r>
        </a:p>
      </dgm:t>
    </dgm:pt>
    <dgm:pt modelId="{683D9FAD-E15D-4974-B5A7-7703927DCBA4}" type="parTrans" cxnId="{65C71391-7E31-41B4-9FF5-1D0B78E27B4A}">
      <dgm:prSet/>
      <dgm:spPr/>
      <dgm:t>
        <a:bodyPr/>
        <a:lstStyle/>
        <a:p>
          <a:endParaRPr lang="en-GB"/>
        </a:p>
      </dgm:t>
    </dgm:pt>
    <dgm:pt modelId="{87606C6D-C345-467E-BDB3-462181482E9D}" type="sibTrans" cxnId="{65C71391-7E31-41B4-9FF5-1D0B78E27B4A}">
      <dgm:prSet/>
      <dgm:spPr/>
      <dgm:t>
        <a:bodyPr/>
        <a:lstStyle/>
        <a:p>
          <a:endParaRPr lang="en-GB"/>
        </a:p>
      </dgm:t>
    </dgm:pt>
    <dgm:pt modelId="{32B29301-FEB9-4519-92DE-82880F73D340}">
      <dgm:prSet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ISIB-6-2015: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Pretvarjanje CO</a:t>
          </a:r>
          <a:r>
            <a:rPr lang="sl-SI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2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 v kemikalije</a:t>
          </a:r>
          <a:endParaRPr lang="en-US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itchFamily="2" charset="2"/>
          </a:endParaRPr>
        </a:p>
      </dgm:t>
    </dgm:pt>
    <dgm:pt modelId="{E9900255-D495-403E-9C9D-C366E732160A}" type="parTrans" cxnId="{30355655-617B-4DAE-A7C6-6B4036B29591}">
      <dgm:prSet/>
      <dgm:spPr/>
      <dgm:t>
        <a:bodyPr/>
        <a:lstStyle/>
        <a:p>
          <a:endParaRPr lang="en-GB"/>
        </a:p>
      </dgm:t>
    </dgm:pt>
    <dgm:pt modelId="{91318552-700B-44D0-B4EA-BF2474B2330E}" type="sibTrans" cxnId="{30355655-617B-4DAE-A7C6-6B4036B29591}">
      <dgm:prSet/>
      <dgm:spPr/>
      <dgm:t>
        <a:bodyPr/>
        <a:lstStyle/>
        <a:p>
          <a:endParaRPr lang="en-GB"/>
        </a:p>
      </dgm:t>
    </dgm:pt>
    <dgm:pt modelId="{6794D2EB-FBCE-4E39-A789-B19ACE38E664}">
      <dgm:prSet/>
      <dgm:spPr>
        <a:solidFill>
          <a:srgbClr val="9BDDC1"/>
        </a:solidFill>
      </dgm:spPr>
      <dgm:t>
        <a:bodyPr/>
        <a:lstStyle/>
        <a:p>
          <a:r>
            <a:rPr lang="sl-SI" b="1" dirty="0" smtClean="0"/>
            <a:t>Medsektorski ukrepi, ki zajemajo vse dejavnosti</a:t>
          </a:r>
        </a:p>
      </dgm:t>
    </dgm:pt>
    <dgm:pt modelId="{2DAC7B1D-5357-423B-9F8F-E9095FECC926}" type="parTrans" cxnId="{46394FA1-83A5-4025-A206-0709465A866A}">
      <dgm:prSet/>
      <dgm:spPr/>
      <dgm:t>
        <a:bodyPr/>
        <a:lstStyle/>
        <a:p>
          <a:endParaRPr lang="en-GB"/>
        </a:p>
      </dgm:t>
    </dgm:pt>
    <dgm:pt modelId="{71AC1AB1-FB27-4CFD-89A2-8A5F1ABC11F7}" type="sibTrans" cxnId="{46394FA1-83A5-4025-A206-0709465A866A}">
      <dgm:prSet/>
      <dgm:spPr/>
      <dgm:t>
        <a:bodyPr/>
        <a:lstStyle/>
        <a:p>
          <a:endParaRPr lang="en-GB"/>
        </a:p>
      </dgm:t>
    </dgm:pt>
    <dgm:pt modelId="{FE9788A1-9409-41F8-B6B0-B29B66B31709}">
      <dgm:prSet/>
      <dgm:spPr/>
      <dgm:t>
        <a:bodyPr/>
        <a:lstStyle/>
        <a:p>
          <a:r>
            <a:rPr lang="fr-B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ISIB-8-2014: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K trajnostnemu biogospodarstvu (dejavnosti obveščanja in razširjanja)</a:t>
          </a:r>
          <a:endParaRPr lang="fr-B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27831AAD-F947-4569-92F1-E95BA501C8AB}" type="parTrans" cxnId="{FDF4CBFA-9C9A-4BAB-96C8-8F02EFA4F22E}">
      <dgm:prSet/>
      <dgm:spPr/>
      <dgm:t>
        <a:bodyPr/>
        <a:lstStyle/>
        <a:p>
          <a:endParaRPr lang="en-GB"/>
        </a:p>
      </dgm:t>
    </dgm:pt>
    <dgm:pt modelId="{628680D6-86AE-4F11-A03A-6E8645CBD7AB}" type="sibTrans" cxnId="{FDF4CBFA-9C9A-4BAB-96C8-8F02EFA4F22E}">
      <dgm:prSet/>
      <dgm:spPr/>
      <dgm:t>
        <a:bodyPr/>
        <a:lstStyle/>
        <a:p>
          <a:endParaRPr lang="en-GB"/>
        </a:p>
      </dgm:t>
    </dgm:pt>
    <dgm:pt modelId="{07EEAEAA-03F3-405E-81C4-1FE0AFFF1D7F}">
      <dgm:prSet/>
      <dgm:spPr/>
      <dgm:t>
        <a:bodyPr/>
        <a:lstStyle/>
        <a:p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ISIB-9-2014 do ISIB-14-2014/2015: Podpora projektom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ERA NET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in pobudam skupnega </a:t>
          </a:r>
          <a:r>
            <a:rPr lang="sl-SI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načrtovanja (JPI)</a:t>
          </a:r>
          <a:endParaRPr lang="fr-B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184F4-CCBB-496D-9AB7-C288B58B6062}" type="parTrans" cxnId="{0CC5BA8F-1C88-4B07-A035-80CFE5461E7A}">
      <dgm:prSet/>
      <dgm:spPr/>
      <dgm:t>
        <a:bodyPr/>
        <a:lstStyle/>
        <a:p>
          <a:endParaRPr lang="en-GB"/>
        </a:p>
      </dgm:t>
    </dgm:pt>
    <dgm:pt modelId="{4C8AB5B6-CEEB-4933-9776-25FF8C811D54}" type="sibTrans" cxnId="{0CC5BA8F-1C88-4B07-A035-80CFE5461E7A}">
      <dgm:prSet/>
      <dgm:spPr/>
      <dgm:t>
        <a:bodyPr/>
        <a:lstStyle/>
        <a:p>
          <a:endParaRPr lang="en-GB"/>
        </a:p>
      </dgm:t>
    </dgm:pt>
    <dgm:pt modelId="{251BB5EC-B392-4820-A211-77C883BD8157}" type="pres">
      <dgm:prSet presAssocID="{E55050F0-57B5-4CF0-89E5-E3964DC1BA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659FAD-2B38-49EA-87C8-AF2769EA4688}" type="pres">
      <dgm:prSet presAssocID="{1929F0F1-E157-4628-B550-4B785EB458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D87913-46C9-4D2B-B078-8C601CE1C223}" type="pres">
      <dgm:prSet presAssocID="{1929F0F1-E157-4628-B550-4B785EB4586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598B7-3ECD-43B1-B887-ED75988133BA}" type="pres">
      <dgm:prSet presAssocID="{EBB12C66-1DB2-428E-8371-4ED60DA9D7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566EB3-DD53-4145-8034-33C42637B679}" type="pres">
      <dgm:prSet presAssocID="{EBB12C66-1DB2-428E-8371-4ED60DA9D79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5B615-15C1-4B9E-A259-2AA9DBAE9985}" type="pres">
      <dgm:prSet presAssocID="{6794D2EB-FBCE-4E39-A789-B19ACE38E6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B3EC54-44C5-42A6-B990-247B9E10D480}" type="pres">
      <dgm:prSet presAssocID="{6794D2EB-FBCE-4E39-A789-B19ACE38E66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F4CBFA-9C9A-4BAB-96C8-8F02EFA4F22E}" srcId="{6794D2EB-FBCE-4E39-A789-B19ACE38E664}" destId="{FE9788A1-9409-41F8-B6B0-B29B66B31709}" srcOrd="0" destOrd="0" parTransId="{27831AAD-F947-4569-92F1-E95BA501C8AB}" sibTransId="{628680D6-86AE-4F11-A03A-6E8645CBD7AB}"/>
    <dgm:cxn modelId="{4AFFC912-017C-4BF3-A402-F90511EF91B3}" type="presOf" srcId="{429A62BA-2EAC-4276-A2C1-8DDCFDE2F4B8}" destId="{ABD87913-46C9-4D2B-B078-8C601CE1C223}" srcOrd="0" destOrd="2" presId="urn:microsoft.com/office/officeart/2005/8/layout/vList2"/>
    <dgm:cxn modelId="{0CC9A15C-D39D-45E3-9AB6-E97647BB4ABD}" type="presOf" srcId="{07EEAEAA-03F3-405E-81C4-1FE0AFFF1D7F}" destId="{52B3EC54-44C5-42A6-B990-247B9E10D480}" srcOrd="0" destOrd="1" presId="urn:microsoft.com/office/officeart/2005/8/layout/vList2"/>
    <dgm:cxn modelId="{19D137D3-920D-49ED-8A05-68DFFFB7C801}" type="presOf" srcId="{6794D2EB-FBCE-4E39-A789-B19ACE38E664}" destId="{6EE5B615-15C1-4B9E-A259-2AA9DBAE9985}" srcOrd="0" destOrd="0" presId="urn:microsoft.com/office/officeart/2005/8/layout/vList2"/>
    <dgm:cxn modelId="{C3510B67-8F0E-4BE6-85C4-32F5DCB35FF5}" type="presOf" srcId="{E55050F0-57B5-4CF0-89E5-E3964DC1BADD}" destId="{251BB5EC-B392-4820-A211-77C883BD8157}" srcOrd="0" destOrd="0" presId="urn:microsoft.com/office/officeart/2005/8/layout/vList2"/>
    <dgm:cxn modelId="{FA484967-9CCE-4CF0-81EE-0C68BD6FCB60}" srcId="{1929F0F1-E157-4628-B550-4B785EB45866}" destId="{429A62BA-2EAC-4276-A2C1-8DDCFDE2F4B8}" srcOrd="2" destOrd="0" parTransId="{FC0C7051-9A1E-492F-BB3F-54B2A500764D}" sibTransId="{F6546A16-DFE8-4EA3-A4DC-61C500763FB8}"/>
    <dgm:cxn modelId="{65C71391-7E31-41B4-9FF5-1D0B78E27B4A}" srcId="{E55050F0-57B5-4CF0-89E5-E3964DC1BADD}" destId="{EBB12C66-1DB2-428E-8371-4ED60DA9D79F}" srcOrd="1" destOrd="0" parTransId="{683D9FAD-E15D-4974-B5A7-7703927DCBA4}" sibTransId="{87606C6D-C345-467E-BDB3-462181482E9D}"/>
    <dgm:cxn modelId="{0DA6B69F-6EBB-4F55-83CA-6A4B35E293A6}" type="presOf" srcId="{C4CD8078-9187-4BC7-B6E6-EFCC5DDA2A9E}" destId="{ABD87913-46C9-4D2B-B078-8C601CE1C223}" srcOrd="0" destOrd="1" presId="urn:microsoft.com/office/officeart/2005/8/layout/vList2"/>
    <dgm:cxn modelId="{46394FA1-83A5-4025-A206-0709465A866A}" srcId="{E55050F0-57B5-4CF0-89E5-E3964DC1BADD}" destId="{6794D2EB-FBCE-4E39-A789-B19ACE38E664}" srcOrd="2" destOrd="0" parTransId="{2DAC7B1D-5357-423B-9F8F-E9095FECC926}" sibTransId="{71AC1AB1-FB27-4CFD-89A2-8A5F1ABC11F7}"/>
    <dgm:cxn modelId="{BF724A21-AF94-44EC-A88B-CB4F937098FF}" type="presOf" srcId="{FE9788A1-9409-41F8-B6B0-B29B66B31709}" destId="{52B3EC54-44C5-42A6-B990-247B9E10D480}" srcOrd="0" destOrd="0" presId="urn:microsoft.com/office/officeart/2005/8/layout/vList2"/>
    <dgm:cxn modelId="{97ABA20B-45A3-4153-97D7-8937583F6B78}" type="presOf" srcId="{1929F0F1-E157-4628-B550-4B785EB45866}" destId="{9C659FAD-2B38-49EA-87C8-AF2769EA4688}" srcOrd="0" destOrd="0" presId="urn:microsoft.com/office/officeart/2005/8/layout/vList2"/>
    <dgm:cxn modelId="{66404B05-8718-49D3-B83F-35EE3669FB39}" type="presOf" srcId="{71B0B957-3CE4-4B68-823E-85A0BEC196F4}" destId="{ABD87913-46C9-4D2B-B078-8C601CE1C223}" srcOrd="0" destOrd="0" presId="urn:microsoft.com/office/officeart/2005/8/layout/vList2"/>
    <dgm:cxn modelId="{808E5533-5349-4A45-BDE5-ADC624878B91}" type="presOf" srcId="{EBB12C66-1DB2-428E-8371-4ED60DA9D79F}" destId="{CB5598B7-3ECD-43B1-B887-ED75988133BA}" srcOrd="0" destOrd="0" presId="urn:microsoft.com/office/officeart/2005/8/layout/vList2"/>
    <dgm:cxn modelId="{0CC5BA8F-1C88-4B07-A035-80CFE5461E7A}" srcId="{6794D2EB-FBCE-4E39-A789-B19ACE38E664}" destId="{07EEAEAA-03F3-405E-81C4-1FE0AFFF1D7F}" srcOrd="1" destOrd="0" parTransId="{90C184F4-CCBB-496D-9AB7-C288B58B6062}" sibTransId="{4C8AB5B6-CEEB-4933-9776-25FF8C811D54}"/>
    <dgm:cxn modelId="{471A2F4C-89CE-473D-B3F7-736425EF797E}" srcId="{1929F0F1-E157-4628-B550-4B785EB45866}" destId="{71B0B957-3CE4-4B68-823E-85A0BEC196F4}" srcOrd="0" destOrd="0" parTransId="{5B2095FE-CB7A-441A-BA50-424C281B7182}" sibTransId="{ED7D636A-8D3E-43E4-8C23-9F8D67F921D7}"/>
    <dgm:cxn modelId="{F54D6D0E-7A4B-42B2-AF12-20F472A22CDE}" srcId="{E55050F0-57B5-4CF0-89E5-E3964DC1BADD}" destId="{1929F0F1-E157-4628-B550-4B785EB45866}" srcOrd="0" destOrd="0" parTransId="{582646C2-3DAC-420D-8A1F-D69599C8DF60}" sibTransId="{C76375C3-B574-49F9-9643-1312DC712855}"/>
    <dgm:cxn modelId="{740F8B9A-A448-41F9-9D01-BBAC83AF7210}" srcId="{1929F0F1-E157-4628-B550-4B785EB45866}" destId="{C4CD8078-9187-4BC7-B6E6-EFCC5DDA2A9E}" srcOrd="1" destOrd="0" parTransId="{6FF3BE6E-F0AD-4B04-B2AF-9A88B2E7FAE3}" sibTransId="{646467C0-08D7-4D8B-AE60-B951490756A3}"/>
    <dgm:cxn modelId="{30355655-617B-4DAE-A7C6-6B4036B29591}" srcId="{EBB12C66-1DB2-428E-8371-4ED60DA9D79F}" destId="{32B29301-FEB9-4519-92DE-82880F73D340}" srcOrd="0" destOrd="0" parTransId="{E9900255-D495-403E-9C9D-C366E732160A}" sibTransId="{91318552-700B-44D0-B4EA-BF2474B2330E}"/>
    <dgm:cxn modelId="{A84A02EA-6CF6-4B51-BA9C-2CE423CC98E7}" type="presOf" srcId="{32B29301-FEB9-4519-92DE-82880F73D340}" destId="{07566EB3-DD53-4145-8034-33C42637B679}" srcOrd="0" destOrd="0" presId="urn:microsoft.com/office/officeart/2005/8/layout/vList2"/>
    <dgm:cxn modelId="{2F06AEFE-6705-4AB0-B07E-9D330C965632}" type="presParOf" srcId="{251BB5EC-B392-4820-A211-77C883BD8157}" destId="{9C659FAD-2B38-49EA-87C8-AF2769EA4688}" srcOrd="0" destOrd="0" presId="urn:microsoft.com/office/officeart/2005/8/layout/vList2"/>
    <dgm:cxn modelId="{33E3475C-C328-49D5-A93D-393A5EC31C22}" type="presParOf" srcId="{251BB5EC-B392-4820-A211-77C883BD8157}" destId="{ABD87913-46C9-4D2B-B078-8C601CE1C223}" srcOrd="1" destOrd="0" presId="urn:microsoft.com/office/officeart/2005/8/layout/vList2"/>
    <dgm:cxn modelId="{0E921645-B625-4B66-B449-7B00927B727E}" type="presParOf" srcId="{251BB5EC-B392-4820-A211-77C883BD8157}" destId="{CB5598B7-3ECD-43B1-B887-ED75988133BA}" srcOrd="2" destOrd="0" presId="urn:microsoft.com/office/officeart/2005/8/layout/vList2"/>
    <dgm:cxn modelId="{1BC1BA10-D57E-4110-A157-D95A8E2AE420}" type="presParOf" srcId="{251BB5EC-B392-4820-A211-77C883BD8157}" destId="{07566EB3-DD53-4145-8034-33C42637B679}" srcOrd="3" destOrd="0" presId="urn:microsoft.com/office/officeart/2005/8/layout/vList2"/>
    <dgm:cxn modelId="{F8030498-B03D-43F7-A285-57D686DE781D}" type="presParOf" srcId="{251BB5EC-B392-4820-A211-77C883BD8157}" destId="{6EE5B615-15C1-4B9E-A259-2AA9DBAE9985}" srcOrd="4" destOrd="0" presId="urn:microsoft.com/office/officeart/2005/8/layout/vList2"/>
    <dgm:cxn modelId="{2303C2E2-864F-4689-9E62-E6D68EC62593}" type="presParOf" srcId="{251BB5EC-B392-4820-A211-77C883BD8157}" destId="{52B3EC54-44C5-42A6-B990-247B9E10D4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937C11-55B7-49ED-8095-EC4EC49F70AF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D072B4C5-6162-4ACD-8356-0B360F23553C}">
      <dgm:prSet phldrT="[Text]"/>
      <dgm:spPr/>
      <dgm:t>
        <a:bodyPr/>
        <a:lstStyle/>
        <a:p>
          <a:r>
            <a:rPr lang="sl-SI" dirty="0" smtClean="0"/>
            <a:t>Povprečni stroški projektov</a:t>
          </a:r>
          <a:endParaRPr lang="en-GB" dirty="0"/>
        </a:p>
      </dgm:t>
    </dgm:pt>
    <dgm:pt modelId="{5B23F5C5-6339-44C4-89D5-224810605AB6}" type="parTrans" cxnId="{8E30F700-B819-4471-AE01-F56567973FF2}">
      <dgm:prSet/>
      <dgm:spPr/>
      <dgm:t>
        <a:bodyPr/>
        <a:lstStyle/>
        <a:p>
          <a:endParaRPr lang="en-GB"/>
        </a:p>
      </dgm:t>
    </dgm:pt>
    <dgm:pt modelId="{6C74FCF3-D637-49FF-A76D-4A15CC5256D8}" type="sibTrans" cxnId="{8E30F700-B819-4471-AE01-F56567973FF2}">
      <dgm:prSet/>
      <dgm:spPr/>
      <dgm:t>
        <a:bodyPr/>
        <a:lstStyle/>
        <a:p>
          <a:endParaRPr lang="en-GB"/>
        </a:p>
      </dgm:t>
    </dgm:pt>
    <dgm:pt modelId="{B64E509B-F85B-4B27-B3BF-DDA50E431FC3}">
      <dgm:prSet phldrT="[Text]"/>
      <dgm:spPr/>
      <dgm:t>
        <a:bodyPr/>
        <a:lstStyle/>
        <a:p>
          <a:r>
            <a:rPr lang="fr-BE" b="0" dirty="0" smtClean="0">
              <a:solidFill>
                <a:srgbClr val="0070C0"/>
              </a:solidFill>
            </a:rPr>
            <a:t>7</a:t>
          </a:r>
          <a:r>
            <a:rPr lang="sl-SI" b="0" dirty="0" smtClean="0">
              <a:solidFill>
                <a:srgbClr val="0070C0"/>
              </a:solidFill>
            </a:rPr>
            <a:t>. OP</a:t>
          </a:r>
          <a:r>
            <a:rPr lang="fr-BE" b="0" dirty="0" smtClean="0">
              <a:solidFill>
                <a:srgbClr val="0070C0"/>
              </a:solidFill>
            </a:rPr>
            <a:t>: </a:t>
          </a:r>
          <a:r>
            <a:rPr lang="fr-BE" b="0" dirty="0" smtClean="0">
              <a:solidFill>
                <a:srgbClr val="FF0000"/>
              </a:solidFill>
            </a:rPr>
            <a:t> 3,8</a:t>
          </a:r>
          <a:r>
            <a:rPr lang="sl-SI" b="0" dirty="0" smtClean="0">
              <a:solidFill>
                <a:srgbClr val="FF0000"/>
              </a:solidFill>
            </a:rPr>
            <a:t> mio EUR</a:t>
          </a:r>
          <a:r>
            <a:rPr lang="fr-BE" b="0" dirty="0" smtClean="0">
              <a:solidFill>
                <a:srgbClr val="FF0000"/>
              </a:solidFill>
            </a:rPr>
            <a:t> </a:t>
          </a:r>
          <a:endParaRPr lang="en-GB" dirty="0"/>
        </a:p>
      </dgm:t>
    </dgm:pt>
    <dgm:pt modelId="{4D4A142F-D693-47C5-8041-FDD5EAB725C0}" type="parTrans" cxnId="{27C8CB2E-DD27-4044-9785-4FC584E3D6F7}">
      <dgm:prSet/>
      <dgm:spPr/>
      <dgm:t>
        <a:bodyPr/>
        <a:lstStyle/>
        <a:p>
          <a:endParaRPr lang="en-GB"/>
        </a:p>
      </dgm:t>
    </dgm:pt>
    <dgm:pt modelId="{16B38392-555C-4AF4-9903-AD4E6B4DE148}" type="sibTrans" cxnId="{27C8CB2E-DD27-4044-9785-4FC584E3D6F7}">
      <dgm:prSet/>
      <dgm:spPr/>
      <dgm:t>
        <a:bodyPr/>
        <a:lstStyle/>
        <a:p>
          <a:endParaRPr lang="en-GB"/>
        </a:p>
      </dgm:t>
    </dgm:pt>
    <dgm:pt modelId="{F966B921-A60F-429D-A5C5-175CB984DB88}">
      <dgm:prSet phldrT="[Text]"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2020: 2014: </a:t>
          </a:r>
          <a:r>
            <a:rPr lang="fr-BE" b="0" dirty="0" smtClean="0">
              <a:solidFill>
                <a:srgbClr val="FF0000"/>
              </a:solidFill>
            </a:rPr>
            <a:t>5,2</a:t>
          </a:r>
          <a:r>
            <a:rPr lang="sl-SI" b="0" dirty="0" smtClean="0">
              <a:solidFill>
                <a:srgbClr val="FF0000"/>
              </a:solidFill>
            </a:rPr>
            <a:t> mio EUR</a:t>
          </a:r>
          <a:endParaRPr lang="en-GB" dirty="0"/>
        </a:p>
      </dgm:t>
    </dgm:pt>
    <dgm:pt modelId="{7465EF12-39CA-41FD-BC86-AE022E51B13F}" type="parTrans" cxnId="{CC35D361-2AD4-4863-8605-C1BFC6686B33}">
      <dgm:prSet/>
      <dgm:spPr/>
      <dgm:t>
        <a:bodyPr/>
        <a:lstStyle/>
        <a:p>
          <a:endParaRPr lang="en-GB"/>
        </a:p>
      </dgm:t>
    </dgm:pt>
    <dgm:pt modelId="{5338FD38-A0C8-4A96-93F6-C883604410A9}" type="sibTrans" cxnId="{CC35D361-2AD4-4863-8605-C1BFC6686B33}">
      <dgm:prSet/>
      <dgm:spPr/>
      <dgm:t>
        <a:bodyPr/>
        <a:lstStyle/>
        <a:p>
          <a:endParaRPr lang="en-GB"/>
        </a:p>
      </dgm:t>
    </dgm:pt>
    <dgm:pt modelId="{CB35EFCD-C632-41E0-A9A0-410EEFE72893}">
      <dgm:prSet phldrT="[Text]"/>
      <dgm:spPr/>
      <dgm:t>
        <a:bodyPr/>
        <a:lstStyle/>
        <a:p>
          <a:r>
            <a:rPr lang="sl-SI" dirty="0" smtClean="0"/>
            <a:t>Povprečno število udeležencev v projektu</a:t>
          </a:r>
          <a:endParaRPr lang="en-GB" dirty="0"/>
        </a:p>
      </dgm:t>
    </dgm:pt>
    <dgm:pt modelId="{EB7AFD55-AF5E-4D35-ADDF-E53DBA2E8297}" type="parTrans" cxnId="{9EF2CB67-EB99-4BCE-A58D-15C04F5FC9E0}">
      <dgm:prSet/>
      <dgm:spPr/>
      <dgm:t>
        <a:bodyPr/>
        <a:lstStyle/>
        <a:p>
          <a:endParaRPr lang="en-GB"/>
        </a:p>
      </dgm:t>
    </dgm:pt>
    <dgm:pt modelId="{1A151A94-7F4E-4465-8A95-C2B7B73E733F}" type="sibTrans" cxnId="{9EF2CB67-EB99-4BCE-A58D-15C04F5FC9E0}">
      <dgm:prSet/>
      <dgm:spPr/>
      <dgm:t>
        <a:bodyPr/>
        <a:lstStyle/>
        <a:p>
          <a:endParaRPr lang="en-GB"/>
        </a:p>
      </dgm:t>
    </dgm:pt>
    <dgm:pt modelId="{A9EFE11E-901C-4676-AF56-7DA1AC86CA26}">
      <dgm:prSet phldrT="[Text]"/>
      <dgm:spPr/>
      <dgm:t>
        <a:bodyPr/>
        <a:lstStyle/>
        <a:p>
          <a:r>
            <a:rPr lang="fr-BE" b="0" dirty="0" smtClean="0">
              <a:solidFill>
                <a:srgbClr val="0070C0"/>
              </a:solidFill>
            </a:rPr>
            <a:t>7</a:t>
          </a:r>
          <a:r>
            <a:rPr lang="sl-SI" b="0" dirty="0" smtClean="0">
              <a:solidFill>
                <a:srgbClr val="0070C0"/>
              </a:solidFill>
            </a:rPr>
            <a:t>. OP</a:t>
          </a:r>
          <a:r>
            <a:rPr lang="fr-BE" b="0" dirty="0" smtClean="0">
              <a:solidFill>
                <a:srgbClr val="0070C0"/>
              </a:solidFill>
            </a:rPr>
            <a:t>: </a:t>
          </a:r>
          <a:r>
            <a:rPr lang="fr-BE" b="0" dirty="0" smtClean="0">
              <a:solidFill>
                <a:srgbClr val="FF0000"/>
              </a:solidFill>
            </a:rPr>
            <a:t>15</a:t>
          </a:r>
          <a:r>
            <a:rPr lang="fr-BE" b="0" dirty="0" smtClean="0">
              <a:solidFill>
                <a:srgbClr val="0070C0"/>
              </a:solidFill>
            </a:rPr>
            <a:t> </a:t>
          </a:r>
          <a:endParaRPr lang="en-GB" dirty="0"/>
        </a:p>
      </dgm:t>
    </dgm:pt>
    <dgm:pt modelId="{11BE077A-AB66-41CA-8A1A-DCB470049038}" type="parTrans" cxnId="{908EDC97-45B1-4393-BC01-9027BD9E9DF4}">
      <dgm:prSet/>
      <dgm:spPr/>
      <dgm:t>
        <a:bodyPr/>
        <a:lstStyle/>
        <a:p>
          <a:endParaRPr lang="en-GB"/>
        </a:p>
      </dgm:t>
    </dgm:pt>
    <dgm:pt modelId="{381AE55F-92D1-4E7C-866D-F46A8A1E52A2}" type="sibTrans" cxnId="{908EDC97-45B1-4393-BC01-9027BD9E9DF4}">
      <dgm:prSet/>
      <dgm:spPr/>
      <dgm:t>
        <a:bodyPr/>
        <a:lstStyle/>
        <a:p>
          <a:endParaRPr lang="en-GB"/>
        </a:p>
      </dgm:t>
    </dgm:pt>
    <dgm:pt modelId="{4C410344-9DEE-4EFC-BE44-AF099D386CC5}">
      <dgm:prSet phldrT="[Text]"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 </a:t>
          </a:r>
          <a:r>
            <a:rPr lang="fr-BE" b="0" dirty="0" smtClean="0">
              <a:solidFill>
                <a:srgbClr val="FF0000"/>
              </a:solidFill>
            </a:rPr>
            <a:t>? (</a:t>
          </a:r>
          <a:r>
            <a:rPr lang="sl-SI" b="0" dirty="0" smtClean="0">
              <a:solidFill>
                <a:srgbClr val="FF0000"/>
              </a:solidFill>
            </a:rPr>
            <a:t>pristop na podlagi več akterjev</a:t>
          </a:r>
          <a:r>
            <a:rPr lang="fr-BE" b="0" dirty="0" smtClean="0">
              <a:solidFill>
                <a:srgbClr val="FF0000"/>
              </a:solidFill>
            </a:rPr>
            <a:t>?)</a:t>
          </a:r>
          <a:endParaRPr lang="en-GB" dirty="0"/>
        </a:p>
      </dgm:t>
    </dgm:pt>
    <dgm:pt modelId="{3EC37036-5FF5-402F-847A-B4F28129EE98}" type="parTrans" cxnId="{34C81C70-3374-4335-9594-DAA4310B6B8C}">
      <dgm:prSet/>
      <dgm:spPr/>
      <dgm:t>
        <a:bodyPr/>
        <a:lstStyle/>
        <a:p>
          <a:endParaRPr lang="en-GB"/>
        </a:p>
      </dgm:t>
    </dgm:pt>
    <dgm:pt modelId="{2933167D-525C-4DA2-BFAA-B0045A55E837}" type="sibTrans" cxnId="{34C81C70-3374-4335-9594-DAA4310B6B8C}">
      <dgm:prSet/>
      <dgm:spPr/>
      <dgm:t>
        <a:bodyPr/>
        <a:lstStyle/>
        <a:p>
          <a:endParaRPr lang="en-GB"/>
        </a:p>
      </dgm:t>
    </dgm:pt>
    <dgm:pt modelId="{09836F46-D8BF-4BED-B213-75676612F5F0}">
      <dgm:prSet phldrT="[Text]"/>
      <dgm:spPr/>
      <dgm:t>
        <a:bodyPr/>
        <a:lstStyle/>
        <a:p>
          <a:r>
            <a:rPr lang="sl-SI" dirty="0" smtClean="0"/>
            <a:t>Povprečno trajanje projektov</a:t>
          </a:r>
          <a:endParaRPr lang="en-GB" dirty="0"/>
        </a:p>
      </dgm:t>
    </dgm:pt>
    <dgm:pt modelId="{27D77190-50B0-4F02-BDCD-0536F515F07F}" type="parTrans" cxnId="{758146CF-3A3D-40C0-8420-8571D13AF311}">
      <dgm:prSet/>
      <dgm:spPr/>
      <dgm:t>
        <a:bodyPr/>
        <a:lstStyle/>
        <a:p>
          <a:endParaRPr lang="en-GB"/>
        </a:p>
      </dgm:t>
    </dgm:pt>
    <dgm:pt modelId="{51F42BAC-8782-4075-B62B-99C4CD913429}" type="sibTrans" cxnId="{758146CF-3A3D-40C0-8420-8571D13AF311}">
      <dgm:prSet/>
      <dgm:spPr/>
      <dgm:t>
        <a:bodyPr/>
        <a:lstStyle/>
        <a:p>
          <a:endParaRPr lang="en-GB"/>
        </a:p>
      </dgm:t>
    </dgm:pt>
    <dgm:pt modelId="{45C0B375-F61A-4DFA-A8FA-7B91B41F8DFA}">
      <dgm:prSet phldrT="[Text]"/>
      <dgm:spPr/>
      <dgm:t>
        <a:bodyPr/>
        <a:lstStyle/>
        <a:p>
          <a:endParaRPr lang="en-GB" dirty="0"/>
        </a:p>
      </dgm:t>
    </dgm:pt>
    <dgm:pt modelId="{225BF435-92BD-468E-940C-3D57FE303863}" type="parTrans" cxnId="{E057A249-0D8B-45BA-A13F-4FA11550A518}">
      <dgm:prSet/>
      <dgm:spPr/>
      <dgm:t>
        <a:bodyPr/>
        <a:lstStyle/>
        <a:p>
          <a:endParaRPr lang="en-GB"/>
        </a:p>
      </dgm:t>
    </dgm:pt>
    <dgm:pt modelId="{F01594A1-F203-4362-97A5-057495905B65}" type="sibTrans" cxnId="{E057A249-0D8B-45BA-A13F-4FA11550A518}">
      <dgm:prSet/>
      <dgm:spPr/>
      <dgm:t>
        <a:bodyPr/>
        <a:lstStyle/>
        <a:p>
          <a:endParaRPr lang="en-GB"/>
        </a:p>
      </dgm:t>
    </dgm:pt>
    <dgm:pt modelId="{35B427C6-32FD-4D1F-94B8-BFDD8C19247C}">
      <dgm:prSet phldrT="[Text]"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 </a:t>
          </a:r>
          <a:r>
            <a:rPr lang="fr-BE" b="0" dirty="0" smtClean="0">
              <a:solidFill>
                <a:srgbClr val="FF0000"/>
              </a:solidFill>
            </a:rPr>
            <a:t>~5 </a:t>
          </a:r>
          <a:r>
            <a:rPr lang="sl-SI" b="0" dirty="0" smtClean="0">
              <a:solidFill>
                <a:srgbClr val="FF0000"/>
              </a:solidFill>
            </a:rPr>
            <a:t>let</a:t>
          </a:r>
          <a:endParaRPr lang="en-GB" dirty="0"/>
        </a:p>
      </dgm:t>
    </dgm:pt>
    <dgm:pt modelId="{FC1DE2F6-DDF2-4FAB-AA4B-BC1B2891BF69}" type="parTrans" cxnId="{57AF90BF-4A3E-41E5-8000-65EDE9FC2A50}">
      <dgm:prSet/>
      <dgm:spPr/>
      <dgm:t>
        <a:bodyPr/>
        <a:lstStyle/>
        <a:p>
          <a:endParaRPr lang="en-GB"/>
        </a:p>
      </dgm:t>
    </dgm:pt>
    <dgm:pt modelId="{89AE6AEA-F25C-4CDB-A434-44EC93C21A58}" type="sibTrans" cxnId="{57AF90BF-4A3E-41E5-8000-65EDE9FC2A50}">
      <dgm:prSet/>
      <dgm:spPr/>
      <dgm:t>
        <a:bodyPr/>
        <a:lstStyle/>
        <a:p>
          <a:endParaRPr lang="en-GB"/>
        </a:p>
      </dgm:t>
    </dgm:pt>
    <dgm:pt modelId="{39BB640A-26BC-45CC-89B4-92BD18A3C555}">
      <dgm:prSet phldrT="[Text]"/>
      <dgm:spPr/>
      <dgm:t>
        <a:bodyPr/>
        <a:lstStyle/>
        <a:p>
          <a:r>
            <a:rPr lang="sl-SI" dirty="0" smtClean="0"/>
            <a:t>Število projektov</a:t>
          </a:r>
          <a:endParaRPr lang="en-GB" dirty="0"/>
        </a:p>
      </dgm:t>
    </dgm:pt>
    <dgm:pt modelId="{75FA5AE5-89D9-46B2-B79C-2516143BEFA0}" type="parTrans" cxnId="{9770CAD7-B4DA-4B72-8983-70D4021B5E7A}">
      <dgm:prSet/>
      <dgm:spPr/>
      <dgm:t>
        <a:bodyPr/>
        <a:lstStyle/>
        <a:p>
          <a:endParaRPr lang="en-GB"/>
        </a:p>
      </dgm:t>
    </dgm:pt>
    <dgm:pt modelId="{77C129C8-7A8D-4FE0-82F3-DE844A31DB3B}" type="sibTrans" cxnId="{9770CAD7-B4DA-4B72-8983-70D4021B5E7A}">
      <dgm:prSet/>
      <dgm:spPr/>
      <dgm:t>
        <a:bodyPr/>
        <a:lstStyle/>
        <a:p>
          <a:endParaRPr lang="en-GB"/>
        </a:p>
      </dgm:t>
    </dgm:pt>
    <dgm:pt modelId="{C2216C83-1B09-40F6-ADB2-CFBF9E3EA403}">
      <dgm:prSet phldrT="[Text]"/>
      <dgm:spPr/>
      <dgm:t>
        <a:bodyPr/>
        <a:lstStyle/>
        <a:p>
          <a:r>
            <a:rPr lang="fr-BE" b="0" dirty="0" smtClean="0">
              <a:solidFill>
                <a:srgbClr val="0070C0"/>
              </a:solidFill>
            </a:rPr>
            <a:t>7</a:t>
          </a:r>
          <a:r>
            <a:rPr lang="sl-SI" b="0" dirty="0" smtClean="0">
              <a:solidFill>
                <a:srgbClr val="0070C0"/>
              </a:solidFill>
            </a:rPr>
            <a:t>. OP</a:t>
          </a:r>
          <a:r>
            <a:rPr lang="fr-BE" b="0" dirty="0" smtClean="0">
              <a:solidFill>
                <a:srgbClr val="0070C0"/>
              </a:solidFill>
            </a:rPr>
            <a:t>: </a:t>
          </a:r>
          <a:r>
            <a:rPr lang="fr-BE" b="0" dirty="0" smtClean="0">
              <a:solidFill>
                <a:srgbClr val="FF0000"/>
              </a:solidFill>
            </a:rPr>
            <a:t>500</a:t>
          </a:r>
          <a:r>
            <a:rPr lang="fr-BE" b="0" dirty="0" smtClean="0">
              <a:solidFill>
                <a:srgbClr val="0070C0"/>
              </a:solidFill>
            </a:rPr>
            <a:t>; 2013: </a:t>
          </a:r>
          <a:r>
            <a:rPr lang="fr-BE" b="0" dirty="0" smtClean="0">
              <a:solidFill>
                <a:srgbClr val="FF0000"/>
              </a:solidFill>
            </a:rPr>
            <a:t>76</a:t>
          </a:r>
          <a:endParaRPr lang="en-GB" dirty="0"/>
        </a:p>
      </dgm:t>
    </dgm:pt>
    <dgm:pt modelId="{C4A726CF-D91B-4580-BF2A-9F732638242F}" type="parTrans" cxnId="{8BB83335-2C95-4F18-BE89-08D3742EEC4A}">
      <dgm:prSet/>
      <dgm:spPr/>
      <dgm:t>
        <a:bodyPr/>
        <a:lstStyle/>
        <a:p>
          <a:endParaRPr lang="en-GB"/>
        </a:p>
      </dgm:t>
    </dgm:pt>
    <dgm:pt modelId="{2D63EC57-1F62-4918-9647-80715F4E5473}" type="sibTrans" cxnId="{8BB83335-2C95-4F18-BE89-08D3742EEC4A}">
      <dgm:prSet/>
      <dgm:spPr/>
      <dgm:t>
        <a:bodyPr/>
        <a:lstStyle/>
        <a:p>
          <a:endParaRPr lang="en-GB"/>
        </a:p>
      </dgm:t>
    </dgm:pt>
    <dgm:pt modelId="{21877EC8-AD2F-4855-84BF-566507E0FDFE}">
      <dgm:prSet phldrT="[Text]"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</a:t>
          </a:r>
          <a:r>
            <a:rPr lang="sl-SI" b="0" dirty="0" smtClean="0">
              <a:solidFill>
                <a:srgbClr val="0070C0"/>
              </a:solidFill>
            </a:rPr>
            <a:t>:</a:t>
          </a:r>
          <a:r>
            <a:rPr lang="fr-BE" b="0" dirty="0" smtClean="0">
              <a:solidFill>
                <a:srgbClr val="0070C0"/>
              </a:solidFill>
            </a:rPr>
            <a:t> 2014: </a:t>
          </a:r>
          <a:r>
            <a:rPr lang="fr-BE" b="0" dirty="0" smtClean="0">
              <a:solidFill>
                <a:srgbClr val="FF0000"/>
              </a:solidFill>
            </a:rPr>
            <a:t>49 </a:t>
          </a:r>
          <a:r>
            <a:rPr lang="fr-BE" b="0" dirty="0" smtClean="0">
              <a:solidFill>
                <a:srgbClr val="0070C0"/>
              </a:solidFill>
            </a:rPr>
            <a:t> 2015: </a:t>
          </a:r>
          <a:r>
            <a:rPr lang="fr-BE" b="0" dirty="0" smtClean="0">
              <a:solidFill>
                <a:srgbClr val="FF0000"/>
              </a:solidFill>
            </a:rPr>
            <a:t>36</a:t>
          </a:r>
          <a:endParaRPr lang="en-GB" dirty="0"/>
        </a:p>
      </dgm:t>
    </dgm:pt>
    <dgm:pt modelId="{9E80BB73-300C-4C96-9117-6F4C511797ED}" type="parTrans" cxnId="{90437CB0-2240-44E6-8B64-C06DE13844C6}">
      <dgm:prSet/>
      <dgm:spPr/>
      <dgm:t>
        <a:bodyPr/>
        <a:lstStyle/>
        <a:p>
          <a:endParaRPr lang="en-GB"/>
        </a:p>
      </dgm:t>
    </dgm:pt>
    <dgm:pt modelId="{917FBE9D-9572-413B-8F1A-6AE97D2C1FF5}" type="sibTrans" cxnId="{90437CB0-2240-44E6-8B64-C06DE13844C6}">
      <dgm:prSet/>
      <dgm:spPr/>
      <dgm:t>
        <a:bodyPr/>
        <a:lstStyle/>
        <a:p>
          <a:endParaRPr lang="en-GB"/>
        </a:p>
      </dgm:t>
    </dgm:pt>
    <dgm:pt modelId="{67056B3C-5D39-470F-84ED-7C30145304C9}">
      <dgm:prSet phldrT="[Text]"/>
      <dgm:spPr/>
      <dgm:t>
        <a:bodyPr/>
        <a:lstStyle/>
        <a:p>
          <a:r>
            <a:rPr lang="sl-SI" dirty="0" smtClean="0"/>
            <a:t>Število predlogov</a:t>
          </a:r>
          <a:endParaRPr lang="en-GB" dirty="0"/>
        </a:p>
      </dgm:t>
    </dgm:pt>
    <dgm:pt modelId="{4C45B385-DB77-437E-8364-41952AA2CB1E}" type="parTrans" cxnId="{1F87873E-DF31-4AA2-9A5E-EF6653344141}">
      <dgm:prSet/>
      <dgm:spPr/>
      <dgm:t>
        <a:bodyPr/>
        <a:lstStyle/>
        <a:p>
          <a:endParaRPr lang="en-GB"/>
        </a:p>
      </dgm:t>
    </dgm:pt>
    <dgm:pt modelId="{CCB6A278-2E7A-484C-AF51-E797432C0635}" type="sibTrans" cxnId="{1F87873E-DF31-4AA2-9A5E-EF6653344141}">
      <dgm:prSet/>
      <dgm:spPr/>
      <dgm:t>
        <a:bodyPr/>
        <a:lstStyle/>
        <a:p>
          <a:endParaRPr lang="en-GB"/>
        </a:p>
      </dgm:t>
    </dgm:pt>
    <dgm:pt modelId="{FBDBA3E2-8D36-4C88-8104-D1F5139C18ED}">
      <dgm:prSet phldrT="[Text]"/>
      <dgm:spPr/>
      <dgm:t>
        <a:bodyPr/>
        <a:lstStyle/>
        <a:p>
          <a:r>
            <a:rPr lang="fr-BE" b="0" dirty="0" smtClean="0">
              <a:solidFill>
                <a:srgbClr val="0070C0"/>
              </a:solidFill>
            </a:rPr>
            <a:t>7</a:t>
          </a:r>
          <a:r>
            <a:rPr lang="sl-SI" b="0" dirty="0" smtClean="0">
              <a:solidFill>
                <a:srgbClr val="0070C0"/>
              </a:solidFill>
            </a:rPr>
            <a:t>. OP</a:t>
          </a:r>
          <a:r>
            <a:rPr lang="fr-BE" b="0" dirty="0" smtClean="0">
              <a:solidFill>
                <a:srgbClr val="0070C0"/>
              </a:solidFill>
            </a:rPr>
            <a:t>: </a:t>
          </a:r>
          <a:r>
            <a:rPr lang="fr-BE" b="0" dirty="0" smtClean="0">
              <a:solidFill>
                <a:srgbClr val="FF0000"/>
              </a:solidFill>
            </a:rPr>
            <a:t>3037 (16</a:t>
          </a:r>
          <a:r>
            <a:rPr lang="sl-SI" b="0" dirty="0" smtClean="0">
              <a:solidFill>
                <a:srgbClr val="FF0000"/>
              </a:solidFill>
            </a:rPr>
            <a:t> </a:t>
          </a:r>
          <a:r>
            <a:rPr lang="fr-BE" b="0" dirty="0" smtClean="0">
              <a:solidFill>
                <a:srgbClr val="FF0000"/>
              </a:solidFill>
            </a:rPr>
            <a:t>%)</a:t>
          </a:r>
          <a:r>
            <a:rPr lang="fr-BE" b="0" dirty="0" smtClean="0">
              <a:solidFill>
                <a:srgbClr val="0070C0"/>
              </a:solidFill>
            </a:rPr>
            <a:t> 2013: </a:t>
          </a:r>
          <a:r>
            <a:rPr lang="fr-BE" b="0" dirty="0" smtClean="0">
              <a:solidFill>
                <a:srgbClr val="FF0000"/>
              </a:solidFill>
            </a:rPr>
            <a:t>467 (16</a:t>
          </a:r>
          <a:r>
            <a:rPr lang="sl-SI" b="0" dirty="0" smtClean="0">
              <a:solidFill>
                <a:srgbClr val="FF0000"/>
              </a:solidFill>
            </a:rPr>
            <a:t> </a:t>
          </a:r>
          <a:r>
            <a:rPr lang="fr-BE" b="0" dirty="0" smtClean="0">
              <a:solidFill>
                <a:srgbClr val="FF0000"/>
              </a:solidFill>
            </a:rPr>
            <a:t>%)</a:t>
          </a:r>
          <a:r>
            <a:rPr lang="fr-BE" b="0" dirty="0" smtClean="0">
              <a:solidFill>
                <a:srgbClr val="0070C0"/>
              </a:solidFill>
            </a:rPr>
            <a:t>; </a:t>
          </a:r>
          <a:endParaRPr lang="en-GB" dirty="0"/>
        </a:p>
      </dgm:t>
    </dgm:pt>
    <dgm:pt modelId="{3B2967A3-0905-4140-962C-5F64F47DE550}" type="parTrans" cxnId="{0CDD574B-4188-4A91-BDDE-6E7179A22CE9}">
      <dgm:prSet/>
      <dgm:spPr/>
      <dgm:t>
        <a:bodyPr/>
        <a:lstStyle/>
        <a:p>
          <a:endParaRPr lang="en-GB"/>
        </a:p>
      </dgm:t>
    </dgm:pt>
    <dgm:pt modelId="{A9CA0949-3FE7-4B90-8244-AF15AA729AEF}" type="sibTrans" cxnId="{0CDD574B-4188-4A91-BDDE-6E7179A22CE9}">
      <dgm:prSet/>
      <dgm:spPr/>
      <dgm:t>
        <a:bodyPr/>
        <a:lstStyle/>
        <a:p>
          <a:endParaRPr lang="en-GB"/>
        </a:p>
      </dgm:t>
    </dgm:pt>
    <dgm:pt modelId="{42FCA0FC-3D20-4F48-B51C-BFFACFF748C0}">
      <dgm:prSet phldrT="[Text]"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2020:</a:t>
          </a:r>
          <a:r>
            <a:rPr lang="fr-BE" b="0" dirty="0" smtClean="0">
              <a:solidFill>
                <a:srgbClr val="FF0000"/>
              </a:solidFill>
            </a:rPr>
            <a:t>?</a:t>
          </a:r>
        </a:p>
        <a:p>
          <a:r>
            <a:rPr lang="sl-SI" b="0" dirty="0" smtClean="0">
              <a:solidFill>
                <a:srgbClr val="FF0000"/>
              </a:solidFill>
            </a:rPr>
            <a:t>Stopnja uspeha</a:t>
          </a:r>
          <a:r>
            <a:rPr lang="fr-BE" b="0" dirty="0" smtClean="0">
              <a:solidFill>
                <a:srgbClr val="FF0000"/>
              </a:solidFill>
            </a:rPr>
            <a:t> </a:t>
          </a:r>
          <a:endParaRPr lang="en-GB" dirty="0"/>
        </a:p>
      </dgm:t>
    </dgm:pt>
    <dgm:pt modelId="{DA634E4D-DB88-4244-87E1-F4638824F5C3}" type="parTrans" cxnId="{3DB03224-D544-412D-88C0-214D29422B10}">
      <dgm:prSet/>
      <dgm:spPr/>
      <dgm:t>
        <a:bodyPr/>
        <a:lstStyle/>
        <a:p>
          <a:endParaRPr lang="en-GB"/>
        </a:p>
      </dgm:t>
    </dgm:pt>
    <dgm:pt modelId="{8A76C1FC-74AD-4044-B08E-15B5507EDC15}" type="sibTrans" cxnId="{3DB03224-D544-412D-88C0-214D29422B10}">
      <dgm:prSet/>
      <dgm:spPr/>
      <dgm:t>
        <a:bodyPr/>
        <a:lstStyle/>
        <a:p>
          <a:endParaRPr lang="en-GB"/>
        </a:p>
      </dgm:t>
    </dgm:pt>
    <dgm:pt modelId="{97C3742E-D967-4F76-B0AE-B86F83D5658E}">
      <dgm:prSet/>
      <dgm:spPr/>
      <dgm:t>
        <a:bodyPr/>
        <a:lstStyle/>
        <a:p>
          <a:endParaRPr lang="en-GB"/>
        </a:p>
      </dgm:t>
    </dgm:pt>
    <dgm:pt modelId="{12FC92A0-9296-4A50-AD7C-61C23EBF9BFA}" type="parTrans" cxnId="{DC54166D-CB0E-4166-AE28-D66C51165FD5}">
      <dgm:prSet/>
      <dgm:spPr/>
      <dgm:t>
        <a:bodyPr/>
        <a:lstStyle/>
        <a:p>
          <a:endParaRPr lang="en-GB"/>
        </a:p>
      </dgm:t>
    </dgm:pt>
    <dgm:pt modelId="{3B7E195E-C21E-4A91-9A8E-3E7A31930C3F}" type="sibTrans" cxnId="{DC54166D-CB0E-4166-AE28-D66C51165FD5}">
      <dgm:prSet/>
      <dgm:spPr/>
      <dgm:t>
        <a:bodyPr/>
        <a:lstStyle/>
        <a:p>
          <a:endParaRPr lang="en-GB"/>
        </a:p>
      </dgm:t>
    </dgm:pt>
    <dgm:pt modelId="{B03B81E4-4DD1-4915-899D-C7AAAFF25BFD}">
      <dgm:prSet/>
      <dgm:spPr/>
      <dgm:t>
        <a:bodyPr/>
        <a:lstStyle/>
        <a:p>
          <a:r>
            <a:rPr lang="sl-SI" b="0" dirty="0" smtClean="0">
              <a:solidFill>
                <a:srgbClr val="0070C0"/>
              </a:solidFill>
            </a:rPr>
            <a:t>Obzorje </a:t>
          </a:r>
          <a:r>
            <a:rPr lang="fr-BE" b="0" dirty="0" smtClean="0">
              <a:solidFill>
                <a:srgbClr val="0070C0"/>
              </a:solidFill>
            </a:rPr>
            <a:t>2020</a:t>
          </a:r>
          <a:r>
            <a:rPr lang="sl-SI" b="0" dirty="0" smtClean="0">
              <a:solidFill>
                <a:srgbClr val="0070C0"/>
              </a:solidFill>
            </a:rPr>
            <a:t>:</a:t>
          </a:r>
          <a:r>
            <a:rPr lang="fr-BE" b="0" dirty="0" smtClean="0">
              <a:solidFill>
                <a:srgbClr val="0070C0"/>
              </a:solidFill>
            </a:rPr>
            <a:t> 2015: </a:t>
          </a:r>
          <a:r>
            <a:rPr lang="fr-BE" b="0" dirty="0" smtClean="0">
              <a:solidFill>
                <a:srgbClr val="FF0000"/>
              </a:solidFill>
            </a:rPr>
            <a:t>5,5</a:t>
          </a:r>
          <a:r>
            <a:rPr lang="sl-SI" b="0" dirty="0" smtClean="0">
              <a:solidFill>
                <a:srgbClr val="FF0000"/>
              </a:solidFill>
            </a:rPr>
            <a:t> mio EUR</a:t>
          </a:r>
          <a:r>
            <a:rPr lang="fr-BE" b="0" dirty="0" smtClean="0">
              <a:solidFill>
                <a:srgbClr val="FF0000"/>
              </a:solidFill>
            </a:rPr>
            <a:t>          </a:t>
          </a:r>
          <a:endParaRPr lang="en-GB" dirty="0"/>
        </a:p>
      </dgm:t>
    </dgm:pt>
    <dgm:pt modelId="{E1A8C4A4-E4FA-4D57-B30E-E1618FC8F939}" type="parTrans" cxnId="{BEA2AD78-7D38-4642-A0D5-3354A09D2C10}">
      <dgm:prSet/>
      <dgm:spPr/>
      <dgm:t>
        <a:bodyPr/>
        <a:lstStyle/>
        <a:p>
          <a:endParaRPr lang="en-GB"/>
        </a:p>
      </dgm:t>
    </dgm:pt>
    <dgm:pt modelId="{E48E7F2B-3CA1-4036-8457-813A86A2E6E4}" type="sibTrans" cxnId="{BEA2AD78-7D38-4642-A0D5-3354A09D2C10}">
      <dgm:prSet/>
      <dgm:spPr/>
      <dgm:t>
        <a:bodyPr/>
        <a:lstStyle/>
        <a:p>
          <a:endParaRPr lang="en-GB"/>
        </a:p>
      </dgm:t>
    </dgm:pt>
    <dgm:pt modelId="{7E843E0D-9E26-4A14-8E53-671F84A3D5A9}" type="pres">
      <dgm:prSet presAssocID="{8D937C11-55B7-49ED-8095-EC4EC49F70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6458EE3-7B7A-4DB5-AE6E-A23765379AB4}" type="pres">
      <dgm:prSet presAssocID="{D072B4C5-6162-4ACD-8356-0B360F23553C}" presName="horFlow" presStyleCnt="0"/>
      <dgm:spPr/>
    </dgm:pt>
    <dgm:pt modelId="{007CD3B9-27BB-423C-B48C-B407BAB4E493}" type="pres">
      <dgm:prSet presAssocID="{D072B4C5-6162-4ACD-8356-0B360F23553C}" presName="bigChev" presStyleLbl="node1" presStyleIdx="0" presStyleCnt="5"/>
      <dgm:spPr/>
      <dgm:t>
        <a:bodyPr/>
        <a:lstStyle/>
        <a:p>
          <a:endParaRPr lang="en-GB"/>
        </a:p>
      </dgm:t>
    </dgm:pt>
    <dgm:pt modelId="{81881B1A-57DC-498D-832D-A5C032FA8535}" type="pres">
      <dgm:prSet presAssocID="{4D4A142F-D693-47C5-8041-FDD5EAB725C0}" presName="parTrans" presStyleCnt="0"/>
      <dgm:spPr/>
    </dgm:pt>
    <dgm:pt modelId="{FE43B7E3-32F7-4223-904D-680F859F9E63}" type="pres">
      <dgm:prSet presAssocID="{B64E509B-F85B-4B27-B3BF-DDA50E431FC3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C49208-4F89-4B0D-83D7-099E42E6770C}" type="pres">
      <dgm:prSet presAssocID="{16B38392-555C-4AF4-9903-AD4E6B4DE148}" presName="sibTrans" presStyleCnt="0"/>
      <dgm:spPr/>
    </dgm:pt>
    <dgm:pt modelId="{7E1B61EF-92E1-4B90-B6CB-ACA6EFA629FB}" type="pres">
      <dgm:prSet presAssocID="{F966B921-A60F-429D-A5C5-175CB984DB88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20F53-42A5-438E-A492-9F4610ED3B33}" type="pres">
      <dgm:prSet presAssocID="{5338FD38-A0C8-4A96-93F6-C883604410A9}" presName="sibTrans" presStyleCnt="0"/>
      <dgm:spPr/>
    </dgm:pt>
    <dgm:pt modelId="{4EB89C83-FCCB-4151-93B0-717A09BF28DB}" type="pres">
      <dgm:prSet presAssocID="{97C3742E-D967-4F76-B0AE-B86F83D5658E}" presName="node" presStyleLbl="alignAccFollowNode1" presStyleIdx="2" presStyleCnt="12" custLinFactX="71234" custLinFactNeighborX="100000" custLinFactNeighborY="-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22DF27-B567-4638-8BD4-1CBC5E3D07EE}" type="pres">
      <dgm:prSet presAssocID="{3B7E195E-C21E-4A91-9A8E-3E7A31930C3F}" presName="sibTrans" presStyleCnt="0"/>
      <dgm:spPr/>
    </dgm:pt>
    <dgm:pt modelId="{9739DA9D-2602-43A2-90EA-0E4767CE5D5F}" type="pres">
      <dgm:prSet presAssocID="{B03B81E4-4DD1-4915-899D-C7AAAFF25BFD}" presName="node" presStyleLbl="alignAccFollowNode1" presStyleIdx="3" presStyleCnt="12" custLinFactX="-72741" custLinFactNeighborX="-100000" custLinFactNeighborY="4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37DAA4-2489-4558-9AAA-F7619EFC4852}" type="pres">
      <dgm:prSet presAssocID="{D072B4C5-6162-4ACD-8356-0B360F23553C}" presName="vSp" presStyleCnt="0"/>
      <dgm:spPr/>
    </dgm:pt>
    <dgm:pt modelId="{4C522EC2-F81E-4EFA-934A-23789277EC80}" type="pres">
      <dgm:prSet presAssocID="{CB35EFCD-C632-41E0-A9A0-410EEFE72893}" presName="horFlow" presStyleCnt="0"/>
      <dgm:spPr/>
    </dgm:pt>
    <dgm:pt modelId="{A928A415-1846-4F51-973E-2438908BFB2B}" type="pres">
      <dgm:prSet presAssocID="{CB35EFCD-C632-41E0-A9A0-410EEFE72893}" presName="bigChev" presStyleLbl="node1" presStyleIdx="1" presStyleCnt="5"/>
      <dgm:spPr/>
      <dgm:t>
        <a:bodyPr/>
        <a:lstStyle/>
        <a:p>
          <a:endParaRPr lang="en-GB"/>
        </a:p>
      </dgm:t>
    </dgm:pt>
    <dgm:pt modelId="{B24F24A5-C5CE-4171-A69A-3928708D2679}" type="pres">
      <dgm:prSet presAssocID="{11BE077A-AB66-41CA-8A1A-DCB470049038}" presName="parTrans" presStyleCnt="0"/>
      <dgm:spPr/>
    </dgm:pt>
    <dgm:pt modelId="{1226D1B6-5DD6-4695-836F-0EBF42F22C4F}" type="pres">
      <dgm:prSet presAssocID="{A9EFE11E-901C-4676-AF56-7DA1AC86CA26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8FAC1C-876B-4257-A03B-A63571A94623}" type="pres">
      <dgm:prSet presAssocID="{381AE55F-92D1-4E7C-866D-F46A8A1E52A2}" presName="sibTrans" presStyleCnt="0"/>
      <dgm:spPr/>
    </dgm:pt>
    <dgm:pt modelId="{A1E3E95B-2A5C-4811-B4B2-EBA84F62A717}" type="pres">
      <dgm:prSet presAssocID="{4C410344-9DEE-4EFC-BE44-AF099D386CC5}" presName="node" presStyleLbl="alignAccFollowNode1" presStyleIdx="5" presStyleCnt="12" custScaleX="1245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B575CB-99BB-4761-A4DA-5822D3CCEF65}" type="pres">
      <dgm:prSet presAssocID="{CB35EFCD-C632-41E0-A9A0-410EEFE72893}" presName="vSp" presStyleCnt="0"/>
      <dgm:spPr/>
    </dgm:pt>
    <dgm:pt modelId="{41FFAC94-2285-4F70-ADFF-8B664DCCD646}" type="pres">
      <dgm:prSet presAssocID="{09836F46-D8BF-4BED-B213-75676612F5F0}" presName="horFlow" presStyleCnt="0"/>
      <dgm:spPr/>
    </dgm:pt>
    <dgm:pt modelId="{3E8B7371-C661-464B-9CD7-36ADE1BB2CEB}" type="pres">
      <dgm:prSet presAssocID="{09836F46-D8BF-4BED-B213-75676612F5F0}" presName="bigChev" presStyleLbl="node1" presStyleIdx="2" presStyleCnt="5"/>
      <dgm:spPr/>
      <dgm:t>
        <a:bodyPr/>
        <a:lstStyle/>
        <a:p>
          <a:endParaRPr lang="en-GB"/>
        </a:p>
      </dgm:t>
    </dgm:pt>
    <dgm:pt modelId="{E52E7B53-A513-40E6-B97D-D4233907812B}" type="pres">
      <dgm:prSet presAssocID="{225BF435-92BD-468E-940C-3D57FE303863}" presName="parTrans" presStyleCnt="0"/>
      <dgm:spPr/>
    </dgm:pt>
    <dgm:pt modelId="{99408274-12DA-4C03-9BF0-13243016ACD1}" type="pres">
      <dgm:prSet presAssocID="{45C0B375-F61A-4DFA-A8FA-7B91B41F8DFA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BC708D-89D3-4791-822B-5E9D8BC3EFC1}" type="pres">
      <dgm:prSet presAssocID="{F01594A1-F203-4362-97A5-057495905B65}" presName="sibTrans" presStyleCnt="0"/>
      <dgm:spPr/>
    </dgm:pt>
    <dgm:pt modelId="{E9756F68-2592-44D1-A3A6-E7D8B32D1993}" type="pres">
      <dgm:prSet presAssocID="{35B427C6-32FD-4D1F-94B8-BFDD8C19247C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B2A5B-F8A8-44C7-83A4-EC5FFBDF147B}" type="pres">
      <dgm:prSet presAssocID="{09836F46-D8BF-4BED-B213-75676612F5F0}" presName="vSp" presStyleCnt="0"/>
      <dgm:spPr/>
    </dgm:pt>
    <dgm:pt modelId="{733CB913-99B1-4621-B146-FEB30734EAB8}" type="pres">
      <dgm:prSet presAssocID="{39BB640A-26BC-45CC-89B4-92BD18A3C555}" presName="horFlow" presStyleCnt="0"/>
      <dgm:spPr/>
    </dgm:pt>
    <dgm:pt modelId="{1AAB6F8E-09AD-4BB3-BC93-753E0B143D12}" type="pres">
      <dgm:prSet presAssocID="{39BB640A-26BC-45CC-89B4-92BD18A3C555}" presName="bigChev" presStyleLbl="node1" presStyleIdx="3" presStyleCnt="5"/>
      <dgm:spPr/>
      <dgm:t>
        <a:bodyPr/>
        <a:lstStyle/>
        <a:p>
          <a:endParaRPr lang="en-GB"/>
        </a:p>
      </dgm:t>
    </dgm:pt>
    <dgm:pt modelId="{D350F147-1295-4A2E-8187-74FE1D1022F8}" type="pres">
      <dgm:prSet presAssocID="{C4A726CF-D91B-4580-BF2A-9F732638242F}" presName="parTrans" presStyleCnt="0"/>
      <dgm:spPr/>
    </dgm:pt>
    <dgm:pt modelId="{FDA733F9-F14B-4C84-BC6F-291B6062D3CF}" type="pres">
      <dgm:prSet presAssocID="{C2216C83-1B09-40F6-ADB2-CFBF9E3EA403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3B339-C1AD-43FA-9EFD-33B014D44377}" type="pres">
      <dgm:prSet presAssocID="{2D63EC57-1F62-4918-9647-80715F4E5473}" presName="sibTrans" presStyleCnt="0"/>
      <dgm:spPr/>
    </dgm:pt>
    <dgm:pt modelId="{18F1285D-5879-447E-89EF-93A92FF50D01}" type="pres">
      <dgm:prSet presAssocID="{21877EC8-AD2F-4855-84BF-566507E0FDFE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8D3B84-F4FE-46DE-A3DE-AAA5E20A6D85}" type="pres">
      <dgm:prSet presAssocID="{39BB640A-26BC-45CC-89B4-92BD18A3C555}" presName="vSp" presStyleCnt="0"/>
      <dgm:spPr/>
    </dgm:pt>
    <dgm:pt modelId="{F71FF979-7735-453D-83FB-818A71DCCD5E}" type="pres">
      <dgm:prSet presAssocID="{67056B3C-5D39-470F-84ED-7C30145304C9}" presName="horFlow" presStyleCnt="0"/>
      <dgm:spPr/>
    </dgm:pt>
    <dgm:pt modelId="{CD5E7644-2089-4F64-9E34-A367104E8355}" type="pres">
      <dgm:prSet presAssocID="{67056B3C-5D39-470F-84ED-7C30145304C9}" presName="bigChev" presStyleLbl="node1" presStyleIdx="4" presStyleCnt="5"/>
      <dgm:spPr/>
      <dgm:t>
        <a:bodyPr/>
        <a:lstStyle/>
        <a:p>
          <a:endParaRPr lang="en-GB"/>
        </a:p>
      </dgm:t>
    </dgm:pt>
    <dgm:pt modelId="{EED8CABC-805D-4C27-A05B-2A3CC11396CA}" type="pres">
      <dgm:prSet presAssocID="{3B2967A3-0905-4140-962C-5F64F47DE550}" presName="parTrans" presStyleCnt="0"/>
      <dgm:spPr/>
    </dgm:pt>
    <dgm:pt modelId="{BDA0A1F1-CBC7-4856-AA8E-53337B995925}" type="pres">
      <dgm:prSet presAssocID="{FBDBA3E2-8D36-4C88-8104-D1F5139C18ED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8A897E-19B8-445D-84BF-001AD53FFBB5}" type="pres">
      <dgm:prSet presAssocID="{A9CA0949-3FE7-4B90-8244-AF15AA729AEF}" presName="sibTrans" presStyleCnt="0"/>
      <dgm:spPr/>
    </dgm:pt>
    <dgm:pt modelId="{54A5415E-E553-4AB6-BC4A-8014CC4831AA}" type="pres">
      <dgm:prSet presAssocID="{42FCA0FC-3D20-4F48-B51C-BFFACFF748C0}" presName="node" presStyleLbl="alignAccFollowNode1" presStyleIdx="11" presStyleCnt="12" custScaleX="1106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437CB0-2240-44E6-8B64-C06DE13844C6}" srcId="{39BB640A-26BC-45CC-89B4-92BD18A3C555}" destId="{21877EC8-AD2F-4855-84BF-566507E0FDFE}" srcOrd="1" destOrd="0" parTransId="{9E80BB73-300C-4C96-9117-6F4C511797ED}" sibTransId="{917FBE9D-9572-413B-8F1A-6AE97D2C1FF5}"/>
    <dgm:cxn modelId="{8BB83335-2C95-4F18-BE89-08D3742EEC4A}" srcId="{39BB640A-26BC-45CC-89B4-92BD18A3C555}" destId="{C2216C83-1B09-40F6-ADB2-CFBF9E3EA403}" srcOrd="0" destOrd="0" parTransId="{C4A726CF-D91B-4580-BF2A-9F732638242F}" sibTransId="{2D63EC57-1F62-4918-9647-80715F4E5473}"/>
    <dgm:cxn modelId="{CE24D1C8-D83C-4639-B8C6-6A599BF279DF}" type="presOf" srcId="{D072B4C5-6162-4ACD-8356-0B360F23553C}" destId="{007CD3B9-27BB-423C-B48C-B407BAB4E493}" srcOrd="0" destOrd="0" presId="urn:microsoft.com/office/officeart/2005/8/layout/lProcess3"/>
    <dgm:cxn modelId="{57AF90BF-4A3E-41E5-8000-65EDE9FC2A50}" srcId="{09836F46-D8BF-4BED-B213-75676612F5F0}" destId="{35B427C6-32FD-4D1F-94B8-BFDD8C19247C}" srcOrd="1" destOrd="0" parTransId="{FC1DE2F6-DDF2-4FAB-AA4B-BC1B2891BF69}" sibTransId="{89AE6AEA-F25C-4CDB-A434-44EC93C21A58}"/>
    <dgm:cxn modelId="{D2A73633-1FC2-49D6-9063-2F765277E963}" type="presOf" srcId="{09836F46-D8BF-4BED-B213-75676612F5F0}" destId="{3E8B7371-C661-464B-9CD7-36ADE1BB2CEB}" srcOrd="0" destOrd="0" presId="urn:microsoft.com/office/officeart/2005/8/layout/lProcess3"/>
    <dgm:cxn modelId="{0CDD574B-4188-4A91-BDDE-6E7179A22CE9}" srcId="{67056B3C-5D39-470F-84ED-7C30145304C9}" destId="{FBDBA3E2-8D36-4C88-8104-D1F5139C18ED}" srcOrd="0" destOrd="0" parTransId="{3B2967A3-0905-4140-962C-5F64F47DE550}" sibTransId="{A9CA0949-3FE7-4B90-8244-AF15AA729AEF}"/>
    <dgm:cxn modelId="{758146CF-3A3D-40C0-8420-8571D13AF311}" srcId="{8D937C11-55B7-49ED-8095-EC4EC49F70AF}" destId="{09836F46-D8BF-4BED-B213-75676612F5F0}" srcOrd="2" destOrd="0" parTransId="{27D77190-50B0-4F02-BDCD-0536F515F07F}" sibTransId="{51F42BAC-8782-4075-B62B-99C4CD913429}"/>
    <dgm:cxn modelId="{9EF2CB67-EB99-4BCE-A58D-15C04F5FC9E0}" srcId="{8D937C11-55B7-49ED-8095-EC4EC49F70AF}" destId="{CB35EFCD-C632-41E0-A9A0-410EEFE72893}" srcOrd="1" destOrd="0" parTransId="{EB7AFD55-AF5E-4D35-ADDF-E53DBA2E8297}" sibTransId="{1A151A94-7F4E-4465-8A95-C2B7B73E733F}"/>
    <dgm:cxn modelId="{42666ACD-3872-40CB-ACDA-3C2035B8E87E}" type="presOf" srcId="{A9EFE11E-901C-4676-AF56-7DA1AC86CA26}" destId="{1226D1B6-5DD6-4695-836F-0EBF42F22C4F}" srcOrd="0" destOrd="0" presId="urn:microsoft.com/office/officeart/2005/8/layout/lProcess3"/>
    <dgm:cxn modelId="{8C4E3F6F-9CB4-43CF-9EB0-BFBAEA6B6D8A}" type="presOf" srcId="{F966B921-A60F-429D-A5C5-175CB984DB88}" destId="{7E1B61EF-92E1-4B90-B6CB-ACA6EFA629FB}" srcOrd="0" destOrd="0" presId="urn:microsoft.com/office/officeart/2005/8/layout/lProcess3"/>
    <dgm:cxn modelId="{DB59F983-B94D-4052-8DE8-BB09A3050D7D}" type="presOf" srcId="{21877EC8-AD2F-4855-84BF-566507E0FDFE}" destId="{18F1285D-5879-447E-89EF-93A92FF50D01}" srcOrd="0" destOrd="0" presId="urn:microsoft.com/office/officeart/2005/8/layout/lProcess3"/>
    <dgm:cxn modelId="{74C126CE-DA7D-4D85-9BDD-5ED673D25D2E}" type="presOf" srcId="{CB35EFCD-C632-41E0-A9A0-410EEFE72893}" destId="{A928A415-1846-4F51-973E-2438908BFB2B}" srcOrd="0" destOrd="0" presId="urn:microsoft.com/office/officeart/2005/8/layout/lProcess3"/>
    <dgm:cxn modelId="{27C8CB2E-DD27-4044-9785-4FC584E3D6F7}" srcId="{D072B4C5-6162-4ACD-8356-0B360F23553C}" destId="{B64E509B-F85B-4B27-B3BF-DDA50E431FC3}" srcOrd="0" destOrd="0" parTransId="{4D4A142F-D693-47C5-8041-FDD5EAB725C0}" sibTransId="{16B38392-555C-4AF4-9903-AD4E6B4DE148}"/>
    <dgm:cxn modelId="{CC35D361-2AD4-4863-8605-C1BFC6686B33}" srcId="{D072B4C5-6162-4ACD-8356-0B360F23553C}" destId="{F966B921-A60F-429D-A5C5-175CB984DB88}" srcOrd="1" destOrd="0" parTransId="{7465EF12-39CA-41FD-BC86-AE022E51B13F}" sibTransId="{5338FD38-A0C8-4A96-93F6-C883604410A9}"/>
    <dgm:cxn modelId="{3C25F38F-B8BB-4F16-8CB7-EC7A71C1BDB9}" type="presOf" srcId="{C2216C83-1B09-40F6-ADB2-CFBF9E3EA403}" destId="{FDA733F9-F14B-4C84-BC6F-291B6062D3CF}" srcOrd="0" destOrd="0" presId="urn:microsoft.com/office/officeart/2005/8/layout/lProcess3"/>
    <dgm:cxn modelId="{B62AA45D-191A-4360-BF11-E296F0A221E3}" type="presOf" srcId="{97C3742E-D967-4F76-B0AE-B86F83D5658E}" destId="{4EB89C83-FCCB-4151-93B0-717A09BF28DB}" srcOrd="0" destOrd="0" presId="urn:microsoft.com/office/officeart/2005/8/layout/lProcess3"/>
    <dgm:cxn modelId="{475B7944-6335-4410-9C38-B896552F508D}" type="presOf" srcId="{8D937C11-55B7-49ED-8095-EC4EC49F70AF}" destId="{7E843E0D-9E26-4A14-8E53-671F84A3D5A9}" srcOrd="0" destOrd="0" presId="urn:microsoft.com/office/officeart/2005/8/layout/lProcess3"/>
    <dgm:cxn modelId="{3DB03224-D544-412D-88C0-214D29422B10}" srcId="{67056B3C-5D39-470F-84ED-7C30145304C9}" destId="{42FCA0FC-3D20-4F48-B51C-BFFACFF748C0}" srcOrd="1" destOrd="0" parTransId="{DA634E4D-DB88-4244-87E1-F4638824F5C3}" sibTransId="{8A76C1FC-74AD-4044-B08E-15B5507EDC15}"/>
    <dgm:cxn modelId="{934A9A4D-00D5-4D90-9011-85C0C297D8D7}" type="presOf" srcId="{39BB640A-26BC-45CC-89B4-92BD18A3C555}" destId="{1AAB6F8E-09AD-4BB3-BC93-753E0B143D12}" srcOrd="0" destOrd="0" presId="urn:microsoft.com/office/officeart/2005/8/layout/lProcess3"/>
    <dgm:cxn modelId="{160E88FB-BCB7-445F-9928-E4344BF1D8EC}" type="presOf" srcId="{FBDBA3E2-8D36-4C88-8104-D1F5139C18ED}" destId="{BDA0A1F1-CBC7-4856-AA8E-53337B995925}" srcOrd="0" destOrd="0" presId="urn:microsoft.com/office/officeart/2005/8/layout/lProcess3"/>
    <dgm:cxn modelId="{34C81C70-3374-4335-9594-DAA4310B6B8C}" srcId="{CB35EFCD-C632-41E0-A9A0-410EEFE72893}" destId="{4C410344-9DEE-4EFC-BE44-AF099D386CC5}" srcOrd="1" destOrd="0" parTransId="{3EC37036-5FF5-402F-847A-B4F28129EE98}" sibTransId="{2933167D-525C-4DA2-BFAA-B0045A55E837}"/>
    <dgm:cxn modelId="{E057A249-0D8B-45BA-A13F-4FA11550A518}" srcId="{09836F46-D8BF-4BED-B213-75676612F5F0}" destId="{45C0B375-F61A-4DFA-A8FA-7B91B41F8DFA}" srcOrd="0" destOrd="0" parTransId="{225BF435-92BD-468E-940C-3D57FE303863}" sibTransId="{F01594A1-F203-4362-97A5-057495905B65}"/>
    <dgm:cxn modelId="{8E30F700-B819-4471-AE01-F56567973FF2}" srcId="{8D937C11-55B7-49ED-8095-EC4EC49F70AF}" destId="{D072B4C5-6162-4ACD-8356-0B360F23553C}" srcOrd="0" destOrd="0" parTransId="{5B23F5C5-6339-44C4-89D5-224810605AB6}" sibTransId="{6C74FCF3-D637-49FF-A76D-4A15CC5256D8}"/>
    <dgm:cxn modelId="{51335F21-F44B-4D4B-B9E6-ADB4E6255A22}" type="presOf" srcId="{67056B3C-5D39-470F-84ED-7C30145304C9}" destId="{CD5E7644-2089-4F64-9E34-A367104E8355}" srcOrd="0" destOrd="0" presId="urn:microsoft.com/office/officeart/2005/8/layout/lProcess3"/>
    <dgm:cxn modelId="{3DFB07CF-F45C-444C-A7FB-71AAF9C24AB7}" type="presOf" srcId="{42FCA0FC-3D20-4F48-B51C-BFFACFF748C0}" destId="{54A5415E-E553-4AB6-BC4A-8014CC4831AA}" srcOrd="0" destOrd="0" presId="urn:microsoft.com/office/officeart/2005/8/layout/lProcess3"/>
    <dgm:cxn modelId="{DA965FD3-401C-4B18-8F5E-150A4E469FC1}" type="presOf" srcId="{B64E509B-F85B-4B27-B3BF-DDA50E431FC3}" destId="{FE43B7E3-32F7-4223-904D-680F859F9E63}" srcOrd="0" destOrd="0" presId="urn:microsoft.com/office/officeart/2005/8/layout/lProcess3"/>
    <dgm:cxn modelId="{9770CAD7-B4DA-4B72-8983-70D4021B5E7A}" srcId="{8D937C11-55B7-49ED-8095-EC4EC49F70AF}" destId="{39BB640A-26BC-45CC-89B4-92BD18A3C555}" srcOrd="3" destOrd="0" parTransId="{75FA5AE5-89D9-46B2-B79C-2516143BEFA0}" sibTransId="{77C129C8-7A8D-4FE0-82F3-DE844A31DB3B}"/>
    <dgm:cxn modelId="{06FB1A7E-028A-4EF2-9A7E-DDC567130E4F}" type="presOf" srcId="{B03B81E4-4DD1-4915-899D-C7AAAFF25BFD}" destId="{9739DA9D-2602-43A2-90EA-0E4767CE5D5F}" srcOrd="0" destOrd="0" presId="urn:microsoft.com/office/officeart/2005/8/layout/lProcess3"/>
    <dgm:cxn modelId="{0C01E4D0-CB42-4C06-A699-0C2DB4276509}" type="presOf" srcId="{4C410344-9DEE-4EFC-BE44-AF099D386CC5}" destId="{A1E3E95B-2A5C-4811-B4B2-EBA84F62A717}" srcOrd="0" destOrd="0" presId="urn:microsoft.com/office/officeart/2005/8/layout/lProcess3"/>
    <dgm:cxn modelId="{BEA2AD78-7D38-4642-A0D5-3354A09D2C10}" srcId="{D072B4C5-6162-4ACD-8356-0B360F23553C}" destId="{B03B81E4-4DD1-4915-899D-C7AAAFF25BFD}" srcOrd="3" destOrd="0" parTransId="{E1A8C4A4-E4FA-4D57-B30E-E1618FC8F939}" sibTransId="{E48E7F2B-3CA1-4036-8457-813A86A2E6E4}"/>
    <dgm:cxn modelId="{1F87873E-DF31-4AA2-9A5E-EF6653344141}" srcId="{8D937C11-55B7-49ED-8095-EC4EC49F70AF}" destId="{67056B3C-5D39-470F-84ED-7C30145304C9}" srcOrd="4" destOrd="0" parTransId="{4C45B385-DB77-437E-8364-41952AA2CB1E}" sibTransId="{CCB6A278-2E7A-484C-AF51-E797432C0635}"/>
    <dgm:cxn modelId="{DC54166D-CB0E-4166-AE28-D66C51165FD5}" srcId="{D072B4C5-6162-4ACD-8356-0B360F23553C}" destId="{97C3742E-D967-4F76-B0AE-B86F83D5658E}" srcOrd="2" destOrd="0" parTransId="{12FC92A0-9296-4A50-AD7C-61C23EBF9BFA}" sibTransId="{3B7E195E-C21E-4A91-9A8E-3E7A31930C3F}"/>
    <dgm:cxn modelId="{FDA3A20C-E915-4545-8EF0-1DE8751A11FE}" type="presOf" srcId="{45C0B375-F61A-4DFA-A8FA-7B91B41F8DFA}" destId="{99408274-12DA-4C03-9BF0-13243016ACD1}" srcOrd="0" destOrd="0" presId="urn:microsoft.com/office/officeart/2005/8/layout/lProcess3"/>
    <dgm:cxn modelId="{93BCA4BE-5E72-46DA-9087-C453960107E5}" type="presOf" srcId="{35B427C6-32FD-4D1F-94B8-BFDD8C19247C}" destId="{E9756F68-2592-44D1-A3A6-E7D8B32D1993}" srcOrd="0" destOrd="0" presId="urn:microsoft.com/office/officeart/2005/8/layout/lProcess3"/>
    <dgm:cxn modelId="{908EDC97-45B1-4393-BC01-9027BD9E9DF4}" srcId="{CB35EFCD-C632-41E0-A9A0-410EEFE72893}" destId="{A9EFE11E-901C-4676-AF56-7DA1AC86CA26}" srcOrd="0" destOrd="0" parTransId="{11BE077A-AB66-41CA-8A1A-DCB470049038}" sibTransId="{381AE55F-92D1-4E7C-866D-F46A8A1E52A2}"/>
    <dgm:cxn modelId="{84A6EE4B-1148-4B11-A282-7E551C451ADF}" type="presParOf" srcId="{7E843E0D-9E26-4A14-8E53-671F84A3D5A9}" destId="{96458EE3-7B7A-4DB5-AE6E-A23765379AB4}" srcOrd="0" destOrd="0" presId="urn:microsoft.com/office/officeart/2005/8/layout/lProcess3"/>
    <dgm:cxn modelId="{FDCAEFE2-62B1-47AC-BA74-E55BCFE2E618}" type="presParOf" srcId="{96458EE3-7B7A-4DB5-AE6E-A23765379AB4}" destId="{007CD3B9-27BB-423C-B48C-B407BAB4E493}" srcOrd="0" destOrd="0" presId="urn:microsoft.com/office/officeart/2005/8/layout/lProcess3"/>
    <dgm:cxn modelId="{B33FDCD7-8017-4E4B-B234-09F87B4FAF88}" type="presParOf" srcId="{96458EE3-7B7A-4DB5-AE6E-A23765379AB4}" destId="{81881B1A-57DC-498D-832D-A5C032FA8535}" srcOrd="1" destOrd="0" presId="urn:microsoft.com/office/officeart/2005/8/layout/lProcess3"/>
    <dgm:cxn modelId="{85AED617-F57D-48E1-B012-E3A3FC57B0D5}" type="presParOf" srcId="{96458EE3-7B7A-4DB5-AE6E-A23765379AB4}" destId="{FE43B7E3-32F7-4223-904D-680F859F9E63}" srcOrd="2" destOrd="0" presId="urn:microsoft.com/office/officeart/2005/8/layout/lProcess3"/>
    <dgm:cxn modelId="{9D6F989B-17EA-4A2D-BD58-19294704B8A2}" type="presParOf" srcId="{96458EE3-7B7A-4DB5-AE6E-A23765379AB4}" destId="{FDC49208-4F89-4B0D-83D7-099E42E6770C}" srcOrd="3" destOrd="0" presId="urn:microsoft.com/office/officeart/2005/8/layout/lProcess3"/>
    <dgm:cxn modelId="{5D912F27-1429-4EF6-9ADD-5510939AFC92}" type="presParOf" srcId="{96458EE3-7B7A-4DB5-AE6E-A23765379AB4}" destId="{7E1B61EF-92E1-4B90-B6CB-ACA6EFA629FB}" srcOrd="4" destOrd="0" presId="urn:microsoft.com/office/officeart/2005/8/layout/lProcess3"/>
    <dgm:cxn modelId="{3EC7025F-F43B-48D4-B452-FE5220788C5C}" type="presParOf" srcId="{96458EE3-7B7A-4DB5-AE6E-A23765379AB4}" destId="{25C20F53-42A5-438E-A492-9F4610ED3B33}" srcOrd="5" destOrd="0" presId="urn:microsoft.com/office/officeart/2005/8/layout/lProcess3"/>
    <dgm:cxn modelId="{A35CF538-FA07-4004-8716-C6C7D8450A8E}" type="presParOf" srcId="{96458EE3-7B7A-4DB5-AE6E-A23765379AB4}" destId="{4EB89C83-FCCB-4151-93B0-717A09BF28DB}" srcOrd="6" destOrd="0" presId="urn:microsoft.com/office/officeart/2005/8/layout/lProcess3"/>
    <dgm:cxn modelId="{DDB9D12C-3F78-43C3-9AC5-1C954CB96B1F}" type="presParOf" srcId="{96458EE3-7B7A-4DB5-AE6E-A23765379AB4}" destId="{0922DF27-B567-4638-8BD4-1CBC5E3D07EE}" srcOrd="7" destOrd="0" presId="urn:microsoft.com/office/officeart/2005/8/layout/lProcess3"/>
    <dgm:cxn modelId="{793DABC4-6711-43EF-8657-F905E6A2505B}" type="presParOf" srcId="{96458EE3-7B7A-4DB5-AE6E-A23765379AB4}" destId="{9739DA9D-2602-43A2-90EA-0E4767CE5D5F}" srcOrd="8" destOrd="0" presId="urn:microsoft.com/office/officeart/2005/8/layout/lProcess3"/>
    <dgm:cxn modelId="{30BFEE30-BA65-4845-8D4D-30CA24FDF2AA}" type="presParOf" srcId="{7E843E0D-9E26-4A14-8E53-671F84A3D5A9}" destId="{EA37DAA4-2489-4558-9AAA-F7619EFC4852}" srcOrd="1" destOrd="0" presId="urn:microsoft.com/office/officeart/2005/8/layout/lProcess3"/>
    <dgm:cxn modelId="{168246F8-98DD-412B-8F1F-8B47A14F64AA}" type="presParOf" srcId="{7E843E0D-9E26-4A14-8E53-671F84A3D5A9}" destId="{4C522EC2-F81E-4EFA-934A-23789277EC80}" srcOrd="2" destOrd="0" presId="urn:microsoft.com/office/officeart/2005/8/layout/lProcess3"/>
    <dgm:cxn modelId="{31D32CAF-8584-4D5B-8D2C-AEDA150106CE}" type="presParOf" srcId="{4C522EC2-F81E-4EFA-934A-23789277EC80}" destId="{A928A415-1846-4F51-973E-2438908BFB2B}" srcOrd="0" destOrd="0" presId="urn:microsoft.com/office/officeart/2005/8/layout/lProcess3"/>
    <dgm:cxn modelId="{B1D9FD1E-49C3-4AEF-88AC-6B9E32C398DD}" type="presParOf" srcId="{4C522EC2-F81E-4EFA-934A-23789277EC80}" destId="{B24F24A5-C5CE-4171-A69A-3928708D2679}" srcOrd="1" destOrd="0" presId="urn:microsoft.com/office/officeart/2005/8/layout/lProcess3"/>
    <dgm:cxn modelId="{248E7106-3488-486D-B789-93FCBEBF20CB}" type="presParOf" srcId="{4C522EC2-F81E-4EFA-934A-23789277EC80}" destId="{1226D1B6-5DD6-4695-836F-0EBF42F22C4F}" srcOrd="2" destOrd="0" presId="urn:microsoft.com/office/officeart/2005/8/layout/lProcess3"/>
    <dgm:cxn modelId="{98918D9E-A343-477B-8A56-4718A5FB6CD8}" type="presParOf" srcId="{4C522EC2-F81E-4EFA-934A-23789277EC80}" destId="{908FAC1C-876B-4257-A03B-A63571A94623}" srcOrd="3" destOrd="0" presId="urn:microsoft.com/office/officeart/2005/8/layout/lProcess3"/>
    <dgm:cxn modelId="{545938D4-68BD-48E5-B92B-EFB3396DC653}" type="presParOf" srcId="{4C522EC2-F81E-4EFA-934A-23789277EC80}" destId="{A1E3E95B-2A5C-4811-B4B2-EBA84F62A717}" srcOrd="4" destOrd="0" presId="urn:microsoft.com/office/officeart/2005/8/layout/lProcess3"/>
    <dgm:cxn modelId="{5C3C4B30-BBB6-4D57-8373-6DE4C8BF302F}" type="presParOf" srcId="{7E843E0D-9E26-4A14-8E53-671F84A3D5A9}" destId="{A6B575CB-99BB-4761-A4DA-5822D3CCEF65}" srcOrd="3" destOrd="0" presId="urn:microsoft.com/office/officeart/2005/8/layout/lProcess3"/>
    <dgm:cxn modelId="{146A0281-069B-4959-9E32-72A4D1F9871C}" type="presParOf" srcId="{7E843E0D-9E26-4A14-8E53-671F84A3D5A9}" destId="{41FFAC94-2285-4F70-ADFF-8B664DCCD646}" srcOrd="4" destOrd="0" presId="urn:microsoft.com/office/officeart/2005/8/layout/lProcess3"/>
    <dgm:cxn modelId="{0990717A-4BC1-4F85-92FE-E8908DC62825}" type="presParOf" srcId="{41FFAC94-2285-4F70-ADFF-8B664DCCD646}" destId="{3E8B7371-C661-464B-9CD7-36ADE1BB2CEB}" srcOrd="0" destOrd="0" presId="urn:microsoft.com/office/officeart/2005/8/layout/lProcess3"/>
    <dgm:cxn modelId="{32B2A053-3000-41FF-91CB-D05CB977ACBB}" type="presParOf" srcId="{41FFAC94-2285-4F70-ADFF-8B664DCCD646}" destId="{E52E7B53-A513-40E6-B97D-D4233907812B}" srcOrd="1" destOrd="0" presId="urn:microsoft.com/office/officeart/2005/8/layout/lProcess3"/>
    <dgm:cxn modelId="{1A7FC533-4330-4703-9777-7D9E5278496E}" type="presParOf" srcId="{41FFAC94-2285-4F70-ADFF-8B664DCCD646}" destId="{99408274-12DA-4C03-9BF0-13243016ACD1}" srcOrd="2" destOrd="0" presId="urn:microsoft.com/office/officeart/2005/8/layout/lProcess3"/>
    <dgm:cxn modelId="{61906F08-E9A8-4C7C-9A3F-D3DBE07E8011}" type="presParOf" srcId="{41FFAC94-2285-4F70-ADFF-8B664DCCD646}" destId="{0ABC708D-89D3-4791-822B-5E9D8BC3EFC1}" srcOrd="3" destOrd="0" presId="urn:microsoft.com/office/officeart/2005/8/layout/lProcess3"/>
    <dgm:cxn modelId="{8EFABF28-91EF-4C37-BB35-BCE4B6819936}" type="presParOf" srcId="{41FFAC94-2285-4F70-ADFF-8B664DCCD646}" destId="{E9756F68-2592-44D1-A3A6-E7D8B32D1993}" srcOrd="4" destOrd="0" presId="urn:microsoft.com/office/officeart/2005/8/layout/lProcess3"/>
    <dgm:cxn modelId="{E9C4E6C5-AE9E-4225-B9D8-688831D82DD9}" type="presParOf" srcId="{7E843E0D-9E26-4A14-8E53-671F84A3D5A9}" destId="{563B2A5B-F8A8-44C7-83A4-EC5FFBDF147B}" srcOrd="5" destOrd="0" presId="urn:microsoft.com/office/officeart/2005/8/layout/lProcess3"/>
    <dgm:cxn modelId="{E758A95A-B3D4-4962-9F20-F15336A7DFCC}" type="presParOf" srcId="{7E843E0D-9E26-4A14-8E53-671F84A3D5A9}" destId="{733CB913-99B1-4621-B146-FEB30734EAB8}" srcOrd="6" destOrd="0" presId="urn:microsoft.com/office/officeart/2005/8/layout/lProcess3"/>
    <dgm:cxn modelId="{8A557881-E979-44E8-85B0-0AD9EE98A430}" type="presParOf" srcId="{733CB913-99B1-4621-B146-FEB30734EAB8}" destId="{1AAB6F8E-09AD-4BB3-BC93-753E0B143D12}" srcOrd="0" destOrd="0" presId="urn:microsoft.com/office/officeart/2005/8/layout/lProcess3"/>
    <dgm:cxn modelId="{93E3F232-091D-4095-A8EA-6C689D1189AC}" type="presParOf" srcId="{733CB913-99B1-4621-B146-FEB30734EAB8}" destId="{D350F147-1295-4A2E-8187-74FE1D1022F8}" srcOrd="1" destOrd="0" presId="urn:microsoft.com/office/officeart/2005/8/layout/lProcess3"/>
    <dgm:cxn modelId="{976C984F-0561-4B30-ADF2-B8CA02A51022}" type="presParOf" srcId="{733CB913-99B1-4621-B146-FEB30734EAB8}" destId="{FDA733F9-F14B-4C84-BC6F-291B6062D3CF}" srcOrd="2" destOrd="0" presId="urn:microsoft.com/office/officeart/2005/8/layout/lProcess3"/>
    <dgm:cxn modelId="{E75CED3A-B26C-48BB-962E-CED98B7A723A}" type="presParOf" srcId="{733CB913-99B1-4621-B146-FEB30734EAB8}" destId="{C473B339-C1AD-43FA-9EFD-33B014D44377}" srcOrd="3" destOrd="0" presId="urn:microsoft.com/office/officeart/2005/8/layout/lProcess3"/>
    <dgm:cxn modelId="{5829A1B8-402F-467F-BAEB-A716D41FD3E6}" type="presParOf" srcId="{733CB913-99B1-4621-B146-FEB30734EAB8}" destId="{18F1285D-5879-447E-89EF-93A92FF50D01}" srcOrd="4" destOrd="0" presId="urn:microsoft.com/office/officeart/2005/8/layout/lProcess3"/>
    <dgm:cxn modelId="{9370B2A3-76C8-454B-BAF9-0B7047C038C4}" type="presParOf" srcId="{7E843E0D-9E26-4A14-8E53-671F84A3D5A9}" destId="{AE8D3B84-F4FE-46DE-A3DE-AAA5E20A6D85}" srcOrd="7" destOrd="0" presId="urn:microsoft.com/office/officeart/2005/8/layout/lProcess3"/>
    <dgm:cxn modelId="{C5D3EA12-B71E-4AF1-B934-87837651DECE}" type="presParOf" srcId="{7E843E0D-9E26-4A14-8E53-671F84A3D5A9}" destId="{F71FF979-7735-453D-83FB-818A71DCCD5E}" srcOrd="8" destOrd="0" presId="urn:microsoft.com/office/officeart/2005/8/layout/lProcess3"/>
    <dgm:cxn modelId="{09D9DF81-6207-4D10-8CB8-D1803351E2EF}" type="presParOf" srcId="{F71FF979-7735-453D-83FB-818A71DCCD5E}" destId="{CD5E7644-2089-4F64-9E34-A367104E8355}" srcOrd="0" destOrd="0" presId="urn:microsoft.com/office/officeart/2005/8/layout/lProcess3"/>
    <dgm:cxn modelId="{37FFCFC8-06D0-4EAB-8576-8EB3858E208C}" type="presParOf" srcId="{F71FF979-7735-453D-83FB-818A71DCCD5E}" destId="{EED8CABC-805D-4C27-A05B-2A3CC11396CA}" srcOrd="1" destOrd="0" presId="urn:microsoft.com/office/officeart/2005/8/layout/lProcess3"/>
    <dgm:cxn modelId="{525E375B-C9CC-44DB-BAE9-522E4FA7DC89}" type="presParOf" srcId="{F71FF979-7735-453D-83FB-818A71DCCD5E}" destId="{BDA0A1F1-CBC7-4856-AA8E-53337B995925}" srcOrd="2" destOrd="0" presId="urn:microsoft.com/office/officeart/2005/8/layout/lProcess3"/>
    <dgm:cxn modelId="{C387BD9F-BF7B-4946-993A-41A43DFFBC47}" type="presParOf" srcId="{F71FF979-7735-453D-83FB-818A71DCCD5E}" destId="{4C8A897E-19B8-445D-84BF-001AD53FFBB5}" srcOrd="3" destOrd="0" presId="urn:microsoft.com/office/officeart/2005/8/layout/lProcess3"/>
    <dgm:cxn modelId="{1F788C0E-EE20-4096-95DC-28D85F9B329E}" type="presParOf" srcId="{F71FF979-7735-453D-83FB-818A71DCCD5E}" destId="{54A5415E-E553-4AB6-BC4A-8014CC4831A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8DB4-4B82-496D-8436-140DC80F9D9B}">
      <dsp:nvSpPr>
        <dsp:cNvPr id="0" name=""/>
        <dsp:cNvSpPr/>
      </dsp:nvSpPr>
      <dsp:spPr>
        <a:xfrm>
          <a:off x="2291731" y="17464"/>
          <a:ext cx="3437598" cy="1446572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1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pl-PL" sz="2000" kern="1200" dirty="0" smtClean="0">
              <a:solidFill>
                <a:schemeClr val="tx1"/>
              </a:solidFill>
            </a:rPr>
            <a:t>Od raziskav do prodaje na drobno, vse oblike inovacij</a:t>
          </a:r>
          <a:endParaRPr lang="en-GB" sz="1500" kern="1200" dirty="0"/>
        </a:p>
      </dsp:txBody>
      <dsp:txXfrm>
        <a:off x="2291731" y="198286"/>
        <a:ext cx="2895134" cy="1084929"/>
      </dsp:txXfrm>
    </dsp:sp>
    <dsp:sp modelId="{680FA937-C247-4C15-AB06-C148C41FD9B9}">
      <dsp:nvSpPr>
        <dsp:cNvPr id="0" name=""/>
        <dsp:cNvSpPr/>
      </dsp:nvSpPr>
      <dsp:spPr>
        <a:xfrm>
          <a:off x="0" y="2665"/>
          <a:ext cx="2291732" cy="1446572"/>
        </a:xfrm>
        <a:prstGeom prst="roundRect">
          <a:avLst/>
        </a:prstGeom>
        <a:solidFill>
          <a:srgbClr val="FF000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Združitev raziskav z inovacijami</a:t>
          </a:r>
          <a:endParaRPr lang="en-GB" sz="2100" kern="1200" dirty="0"/>
        </a:p>
      </dsp:txBody>
      <dsp:txXfrm>
        <a:off x="70616" y="73281"/>
        <a:ext cx="2150500" cy="1305340"/>
      </dsp:txXfrm>
    </dsp:sp>
    <dsp:sp modelId="{B41C0D4E-78AB-450F-B846-E3FFCBC31A7B}">
      <dsp:nvSpPr>
        <dsp:cNvPr id="0" name=""/>
        <dsp:cNvSpPr/>
      </dsp:nvSpPr>
      <dsp:spPr>
        <a:xfrm>
          <a:off x="2295089" y="1593895"/>
          <a:ext cx="3434240" cy="1808128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1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solidFill>
                <a:schemeClr val="tx1"/>
              </a:solidFill>
            </a:rPr>
            <a:t>Pristop: soočanje </a:t>
          </a:r>
          <a:r>
            <a:rPr lang="sl-SI" sz="2000" kern="1200" dirty="0" smtClean="0">
              <a:solidFill>
                <a:schemeClr val="tx1"/>
              </a:solidFill>
            </a:rPr>
            <a:t>z evropsko družbo, npr. zdravje</a:t>
          </a:r>
          <a:r>
            <a:rPr lang="sl-SI" sz="2000" kern="1200" dirty="0" smtClean="0">
              <a:solidFill>
                <a:schemeClr val="tx1"/>
              </a:solidFill>
            </a:rPr>
            <a:t>, </a:t>
          </a:r>
          <a:r>
            <a:rPr lang="sl-SI" sz="2000" kern="1200" dirty="0" smtClean="0">
              <a:solidFill>
                <a:schemeClr val="tx1"/>
              </a:solidFill>
            </a:rPr>
            <a:t>čista energija in prevoz</a:t>
          </a:r>
          <a:endParaRPr lang="en-GB" sz="2000" kern="1200" dirty="0">
            <a:solidFill>
              <a:schemeClr val="tx1"/>
            </a:solidFill>
            <a:latin typeface="+mn-lt"/>
          </a:endParaRPr>
        </a:p>
      </dsp:txBody>
      <dsp:txXfrm>
        <a:off x="2295089" y="1819911"/>
        <a:ext cx="2756192" cy="1356096"/>
      </dsp:txXfrm>
    </dsp:sp>
    <dsp:sp modelId="{4015FEA1-799A-4131-9F59-C2B888204C27}">
      <dsp:nvSpPr>
        <dsp:cNvPr id="0" name=""/>
        <dsp:cNvSpPr/>
      </dsp:nvSpPr>
      <dsp:spPr>
        <a:xfrm>
          <a:off x="2797" y="1774673"/>
          <a:ext cx="2289493" cy="1446572"/>
        </a:xfrm>
        <a:prstGeom prst="roundRect">
          <a:avLst/>
        </a:prstGeom>
        <a:solidFill>
          <a:srgbClr val="FF000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Osredotočenje na družbene izzive</a:t>
          </a:r>
          <a:endParaRPr lang="en-GB" sz="2100" kern="1200" dirty="0"/>
        </a:p>
      </dsp:txBody>
      <dsp:txXfrm>
        <a:off x="73413" y="1845289"/>
        <a:ext cx="2148261" cy="1305340"/>
      </dsp:txXfrm>
    </dsp:sp>
    <dsp:sp modelId="{6D22D0A0-55D6-454F-8913-F73920985E4B}">
      <dsp:nvSpPr>
        <dsp:cNvPr id="0" name=""/>
        <dsp:cNvSpPr/>
      </dsp:nvSpPr>
      <dsp:spPr>
        <a:xfrm>
          <a:off x="2291731" y="3546681"/>
          <a:ext cx="3437598" cy="1446572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1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solidFill>
                <a:schemeClr val="tx1"/>
              </a:solidFill>
            </a:rPr>
            <a:t>Za vse v vseh državah članicah EU in zunaj njih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291731" y="3727503"/>
        <a:ext cx="2895134" cy="1084929"/>
      </dsp:txXfrm>
    </dsp:sp>
    <dsp:sp modelId="{F7BA9FAE-7F83-4254-8DB5-D907D164C157}">
      <dsp:nvSpPr>
        <dsp:cNvPr id="0" name=""/>
        <dsp:cNvSpPr/>
      </dsp:nvSpPr>
      <dsp:spPr>
        <a:xfrm>
          <a:off x="0" y="3549347"/>
          <a:ext cx="2291732" cy="1446572"/>
        </a:xfrm>
        <a:prstGeom prst="roundRect">
          <a:avLst/>
        </a:prstGeom>
        <a:solidFill>
          <a:srgbClr val="FF000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Poenostavljen dostop</a:t>
          </a:r>
          <a:endParaRPr lang="en-GB" sz="2100" kern="1200" dirty="0"/>
        </a:p>
      </dsp:txBody>
      <dsp:txXfrm>
        <a:off x="70616" y="3619963"/>
        <a:ext cx="2150500" cy="1305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049E7-A9E1-4DE1-B821-6F072C99F9B9}">
      <dsp:nvSpPr>
        <dsp:cNvPr id="0" name=""/>
        <dsp:cNvSpPr/>
      </dsp:nvSpPr>
      <dsp:spPr>
        <a:xfrm>
          <a:off x="1116" y="655662"/>
          <a:ext cx="2176611" cy="2176611"/>
        </a:xfrm>
        <a:prstGeom prst="ellipse">
          <a:avLst/>
        </a:prstGeom>
        <a:solidFill>
          <a:srgbClr val="CBE9F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5240" rIns="119786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0F5494"/>
              </a:solidFill>
            </a:rPr>
            <a:t>Kmetijstvo in gozdarstvo</a:t>
          </a:r>
          <a:endParaRPr lang="en-GB" sz="1200" b="1" kern="1200" dirty="0">
            <a:solidFill>
              <a:srgbClr val="0F5494"/>
            </a:solidFill>
          </a:endParaRPr>
        </a:p>
      </dsp:txBody>
      <dsp:txXfrm>
        <a:off x="319873" y="974419"/>
        <a:ext cx="1539097" cy="1539097"/>
      </dsp:txXfrm>
    </dsp:sp>
    <dsp:sp modelId="{6C5B74B4-9050-4787-A859-6EF2979C668C}">
      <dsp:nvSpPr>
        <dsp:cNvPr id="0" name=""/>
        <dsp:cNvSpPr/>
      </dsp:nvSpPr>
      <dsp:spPr>
        <a:xfrm>
          <a:off x="1742405" y="655662"/>
          <a:ext cx="2176611" cy="2176611"/>
        </a:xfrm>
        <a:prstGeom prst="ellipse">
          <a:avLst/>
        </a:prstGeom>
        <a:solidFill>
          <a:srgbClr val="CBE9F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5240" rIns="119786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F5494"/>
              </a:solidFill>
            </a:rPr>
            <a:t>Agroživilski sektor za varno in zdravo prehrano</a:t>
          </a:r>
          <a:endParaRPr lang="en-GB" sz="1200" b="1" kern="1200" dirty="0">
            <a:solidFill>
              <a:srgbClr val="0F5494"/>
            </a:solidFill>
          </a:endParaRPr>
        </a:p>
      </dsp:txBody>
      <dsp:txXfrm>
        <a:off x="2061162" y="974419"/>
        <a:ext cx="1539097" cy="1539097"/>
      </dsp:txXfrm>
    </dsp:sp>
    <dsp:sp modelId="{EAAFB927-85FF-443F-B765-5CE40749C727}">
      <dsp:nvSpPr>
        <dsp:cNvPr id="0" name=""/>
        <dsp:cNvSpPr/>
      </dsp:nvSpPr>
      <dsp:spPr>
        <a:xfrm>
          <a:off x="3483694" y="655662"/>
          <a:ext cx="2176611" cy="2176611"/>
        </a:xfrm>
        <a:prstGeom prst="ellipse">
          <a:avLst/>
        </a:prstGeom>
        <a:solidFill>
          <a:srgbClr val="CBE9F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5240" rIns="119786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0F5494"/>
              </a:solidFill>
            </a:rPr>
            <a:t>Živi vodni viri</a:t>
          </a:r>
          <a:endParaRPr lang="en-GB" sz="1200" b="1" kern="1200" dirty="0">
            <a:solidFill>
              <a:srgbClr val="0F5494"/>
            </a:solidFill>
          </a:endParaRPr>
        </a:p>
      </dsp:txBody>
      <dsp:txXfrm>
        <a:off x="3802451" y="974419"/>
        <a:ext cx="1539097" cy="1539097"/>
      </dsp:txXfrm>
    </dsp:sp>
    <dsp:sp modelId="{B24C45C0-B37D-4FCC-AA49-B0D9F29F0659}">
      <dsp:nvSpPr>
        <dsp:cNvPr id="0" name=""/>
        <dsp:cNvSpPr/>
      </dsp:nvSpPr>
      <dsp:spPr>
        <a:xfrm>
          <a:off x="5224983" y="655662"/>
          <a:ext cx="2176611" cy="2176611"/>
        </a:xfrm>
        <a:prstGeom prst="ellipse">
          <a:avLst/>
        </a:prstGeom>
        <a:solidFill>
          <a:srgbClr val="CBE9F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5240" rIns="119786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0F5494"/>
              </a:solidFill>
            </a:rPr>
            <a:t>Industrijske panoge s pretežno rabo biomase in biogospodarstvo</a:t>
          </a:r>
          <a:endParaRPr lang="en-GB" sz="1200" b="1" kern="1200" dirty="0">
            <a:solidFill>
              <a:srgbClr val="0F5494"/>
            </a:solidFill>
          </a:endParaRPr>
        </a:p>
      </dsp:txBody>
      <dsp:txXfrm>
        <a:off x="5543740" y="974419"/>
        <a:ext cx="1539097" cy="1539097"/>
      </dsp:txXfrm>
    </dsp:sp>
    <dsp:sp modelId="{60C06CF4-AA93-442A-AFA8-9DADD638A6C3}">
      <dsp:nvSpPr>
        <dsp:cNvPr id="0" name=""/>
        <dsp:cNvSpPr/>
      </dsp:nvSpPr>
      <dsp:spPr>
        <a:xfrm>
          <a:off x="6966272" y="655662"/>
          <a:ext cx="2176611" cy="2176611"/>
        </a:xfrm>
        <a:prstGeom prst="ellipse">
          <a:avLst/>
        </a:prstGeom>
        <a:solidFill>
          <a:srgbClr val="CBE9F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5240" rIns="119786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0F5494"/>
              </a:solidFill>
            </a:rPr>
            <a:t>Morske in pomorske raziskave</a:t>
          </a:r>
          <a:endParaRPr lang="en-GB" sz="1200" b="1" kern="1200" dirty="0">
            <a:solidFill>
              <a:srgbClr val="0F5494"/>
            </a:solidFill>
          </a:endParaRPr>
        </a:p>
      </dsp:txBody>
      <dsp:txXfrm>
        <a:off x="7285029" y="974419"/>
        <a:ext cx="1539097" cy="1539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0C55-008B-4BF3-858E-C27EB87E5FB1}">
      <dsp:nvSpPr>
        <dsp:cNvPr id="0" name=""/>
        <dsp:cNvSpPr/>
      </dsp:nvSpPr>
      <dsp:spPr>
        <a:xfrm>
          <a:off x="0" y="332114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1CB09-D377-48F7-928F-EB69B8A99F50}">
      <dsp:nvSpPr>
        <dsp:cNvPr id="0" name=""/>
        <dsp:cNvSpPr/>
      </dsp:nvSpPr>
      <dsp:spPr>
        <a:xfrm>
          <a:off x="378003" y="125474"/>
          <a:ext cx="5292049" cy="413280"/>
        </a:xfrm>
        <a:prstGeom prst="roundRect">
          <a:avLst/>
        </a:prstGeom>
        <a:solidFill>
          <a:srgbClr val="005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Pristop na podlagi izzivov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8178" y="145649"/>
        <a:ext cx="5251699" cy="372930"/>
      </dsp:txXfrm>
    </dsp:sp>
    <dsp:sp modelId="{91D8F196-D7F4-474F-895F-D23F3E5049DC}">
      <dsp:nvSpPr>
        <dsp:cNvPr id="0" name=""/>
        <dsp:cNvSpPr/>
      </dsp:nvSpPr>
      <dsp:spPr>
        <a:xfrm>
          <a:off x="0" y="967154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A56D0-8AF4-4C8F-88D9-2675B3599B80}">
      <dsp:nvSpPr>
        <dsp:cNvPr id="0" name=""/>
        <dsp:cNvSpPr/>
      </dsp:nvSpPr>
      <dsp:spPr>
        <a:xfrm>
          <a:off x="378003" y="760514"/>
          <a:ext cx="5292049" cy="413280"/>
        </a:xfrm>
        <a:prstGeom prst="roundRect">
          <a:avLst/>
        </a:prstGeom>
        <a:solidFill>
          <a:srgbClr val="0077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Manj predpisovanja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8178" y="780689"/>
        <a:ext cx="5251699" cy="372930"/>
      </dsp:txXfrm>
    </dsp:sp>
    <dsp:sp modelId="{0DDF562F-BF09-4DB9-92DB-FF776FFE8F71}">
      <dsp:nvSpPr>
        <dsp:cNvPr id="0" name=""/>
        <dsp:cNvSpPr/>
      </dsp:nvSpPr>
      <dsp:spPr>
        <a:xfrm>
          <a:off x="0" y="1602194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518D1-E03B-4512-ADC7-9C94800572AD}">
      <dsp:nvSpPr>
        <dsp:cNvPr id="0" name=""/>
        <dsp:cNvSpPr/>
      </dsp:nvSpPr>
      <dsp:spPr>
        <a:xfrm>
          <a:off x="378003" y="1395554"/>
          <a:ext cx="5292049" cy="413280"/>
        </a:xfrm>
        <a:prstGeom prst="roundRect">
          <a:avLst/>
        </a:prstGeom>
        <a:solidFill>
          <a:srgbClr val="099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Širše teme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8178" y="1415729"/>
        <a:ext cx="5251699" cy="372930"/>
      </dsp:txXfrm>
    </dsp:sp>
    <dsp:sp modelId="{C9533D38-21E0-4A5E-A36C-2506FFE74D18}">
      <dsp:nvSpPr>
        <dsp:cNvPr id="0" name=""/>
        <dsp:cNvSpPr/>
      </dsp:nvSpPr>
      <dsp:spPr>
        <a:xfrm>
          <a:off x="0" y="2387346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7FFBD-1CD2-4013-9886-DD540ACCA02C}">
      <dsp:nvSpPr>
        <dsp:cNvPr id="0" name=""/>
        <dsp:cNvSpPr/>
      </dsp:nvSpPr>
      <dsp:spPr>
        <a:xfrm>
          <a:off x="378003" y="2030594"/>
          <a:ext cx="5292049" cy="563391"/>
        </a:xfrm>
        <a:prstGeom prst="roundRect">
          <a:avLst/>
        </a:prstGeom>
        <a:solidFill>
          <a:srgbClr val="3BA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Poenostavljen seznam možnih vrst ukrepov</a:t>
          </a:r>
          <a:endParaRPr lang="en-GB" sz="18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5505" y="2058096"/>
        <a:ext cx="5237045" cy="508387"/>
      </dsp:txXfrm>
    </dsp:sp>
    <dsp:sp modelId="{FCD82430-3FC5-4917-B686-1DB3DC88C358}">
      <dsp:nvSpPr>
        <dsp:cNvPr id="0" name=""/>
        <dsp:cNvSpPr/>
      </dsp:nvSpPr>
      <dsp:spPr>
        <a:xfrm>
          <a:off x="0" y="3022386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3D3F-C389-4060-AAC7-1E973DD7274E}">
      <dsp:nvSpPr>
        <dsp:cNvPr id="0" name=""/>
        <dsp:cNvSpPr/>
      </dsp:nvSpPr>
      <dsp:spPr>
        <a:xfrm>
          <a:off x="378003" y="2815746"/>
          <a:ext cx="5292049" cy="413280"/>
        </a:xfrm>
        <a:prstGeom prst="roundRect">
          <a:avLst/>
        </a:prstGeom>
        <a:solidFill>
          <a:srgbClr val="5DB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Vključena medsektorska vprašanja</a:t>
          </a:r>
          <a:endParaRPr lang="en-GB" sz="18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8178" y="2835921"/>
        <a:ext cx="5251699" cy="372930"/>
      </dsp:txXfrm>
    </dsp:sp>
    <dsp:sp modelId="{65BC0FD3-8375-4D80-9B39-4C8FA93C6A6A}">
      <dsp:nvSpPr>
        <dsp:cNvPr id="0" name=""/>
        <dsp:cNvSpPr/>
      </dsp:nvSpPr>
      <dsp:spPr>
        <a:xfrm>
          <a:off x="0" y="3873757"/>
          <a:ext cx="756007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8D5A3-FAEA-4941-8E81-507A0AD74310}">
      <dsp:nvSpPr>
        <dsp:cNvPr id="0" name=""/>
        <dsp:cNvSpPr/>
      </dsp:nvSpPr>
      <dsp:spPr>
        <a:xfrm>
          <a:off x="378003" y="3450786"/>
          <a:ext cx="5292049" cy="629611"/>
        </a:xfrm>
        <a:prstGeom prst="roundRect">
          <a:avLst/>
        </a:prstGeom>
        <a:solidFill>
          <a:srgbClr val="81C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7" tIns="0" rIns="2000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Delovni programi, ki </a:t>
          </a:r>
          <a:r>
            <a:rPr lang="pl-PL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trajajo</a:t>
          </a:r>
          <a:r>
            <a:rPr lang="pl-PL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l-PL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</a:t>
          </a:r>
          <a:r>
            <a:rPr lang="pl-PL" sz="18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leti</a:t>
          </a:r>
          <a:r>
            <a:rPr lang="pl-PL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(WP 2014-2015)</a:t>
          </a:r>
          <a:endParaRPr lang="en-GB" sz="1800" b="1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8738" y="3481521"/>
        <a:ext cx="5230579" cy="568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A1A6F-BBFF-434B-8E35-8596F159AD60}">
      <dsp:nvSpPr>
        <dsp:cNvPr id="0" name=""/>
        <dsp:cNvSpPr/>
      </dsp:nvSpPr>
      <dsp:spPr>
        <a:xfrm rot="5400000">
          <a:off x="4991760" y="-1391571"/>
          <a:ext cx="1859738" cy="4642887"/>
        </a:xfrm>
        <a:prstGeom prst="round2SameRect">
          <a:avLst/>
        </a:prstGeom>
        <a:solidFill>
          <a:srgbClr val="FFF5C9">
            <a:alpha val="89804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Trajnostni sistemi proizvodnje </a:t>
          </a:r>
          <a:r>
            <a:rPr lang="sl-SI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hrane</a:t>
          </a:r>
          <a:endParaRPr lang="en-GB" sz="1600" b="1" kern="1200" dirty="0">
            <a:solidFill>
              <a:srgbClr val="0070C0"/>
            </a:solidFill>
            <a:latin typeface="+mj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Varna hrana in zdrava prehrana ter trajnostna potrošnja</a:t>
          </a:r>
          <a:endParaRPr lang="en-GB" sz="1600" b="1" kern="1200" dirty="0" smtClean="0">
            <a:solidFill>
              <a:srgbClr val="0070C0"/>
            </a:solidFill>
            <a:latin typeface="+mj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  <a:cs typeface="Arial" pitchFamily="34" charset="0"/>
            </a:rPr>
            <a:t>Svetovne gonilne sile zanesljive preskrbe s hrano</a:t>
          </a:r>
          <a:endParaRPr lang="en-GB" sz="1600" b="1" kern="1200" dirty="0">
            <a:solidFill>
              <a:srgbClr val="0070C0"/>
            </a:solidFill>
            <a:latin typeface="+mj-lt"/>
            <a:cs typeface="Arial" pitchFamily="34" charset="0"/>
          </a:endParaRPr>
        </a:p>
      </dsp:txBody>
      <dsp:txXfrm rot="-5400000">
        <a:off x="3600186" y="90788"/>
        <a:ext cx="4552102" cy="1678168"/>
      </dsp:txXfrm>
    </dsp:sp>
    <dsp:sp modelId="{1AA09101-E558-4512-901B-14A0A9C377B6}">
      <dsp:nvSpPr>
        <dsp:cNvPr id="0" name=""/>
        <dsp:cNvSpPr/>
      </dsp:nvSpPr>
      <dsp:spPr>
        <a:xfrm>
          <a:off x="291549" y="7172"/>
          <a:ext cx="2975124" cy="18536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Trajnostna zanesljiva preskrba s hrano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036" y="97659"/>
        <a:ext cx="2794150" cy="1672669"/>
      </dsp:txXfrm>
    </dsp:sp>
    <dsp:sp modelId="{FF3E0A54-F564-4DD9-924F-F91B89501552}">
      <dsp:nvSpPr>
        <dsp:cNvPr id="0" name=""/>
        <dsp:cNvSpPr/>
      </dsp:nvSpPr>
      <dsp:spPr>
        <a:xfrm rot="5400000">
          <a:off x="5024413" y="568549"/>
          <a:ext cx="1795616" cy="4716356"/>
        </a:xfrm>
        <a:prstGeom prst="round2SameRect">
          <a:avLst/>
        </a:prstGeom>
        <a:solidFill>
          <a:srgbClr val="CBE9FB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</a:rPr>
            <a:t>Trajnostno izkoriščanje raznolikosti morskega življenja</a:t>
          </a:r>
          <a:endParaRPr lang="en-GB" sz="1600" b="1" kern="1200" dirty="0">
            <a:solidFill>
              <a:srgbClr val="0070C0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</a:rPr>
            <a:t>Novi izzivi na morju</a:t>
          </a:r>
          <a:endParaRPr lang="en-GB" sz="1600" b="1" kern="1200" dirty="0">
            <a:solidFill>
              <a:srgbClr val="0070C0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</a:rPr>
            <a:t>Tehnologije/sistemi za opazovanje oceanov</a:t>
          </a:r>
          <a:endParaRPr lang="en-GB" sz="1600" b="1" kern="1200" dirty="0" smtClean="0">
            <a:solidFill>
              <a:srgbClr val="0070C0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j-lt"/>
            </a:rPr>
            <a:t>Socialno-ekonomska razsežnost – sodelovanje z družbo</a:t>
          </a:r>
          <a:endParaRPr lang="en-GB" sz="1600" b="1" kern="1200" dirty="0">
            <a:solidFill>
              <a:srgbClr val="0070C0"/>
            </a:solidFill>
            <a:latin typeface="+mj-lt"/>
          </a:endParaRPr>
        </a:p>
      </dsp:txBody>
      <dsp:txXfrm rot="-5400000">
        <a:off x="3564044" y="2116574"/>
        <a:ext cx="4628701" cy="1620306"/>
      </dsp:txXfrm>
    </dsp:sp>
    <dsp:sp modelId="{F8125336-CA51-4676-A4B0-6BA87984CFA7}">
      <dsp:nvSpPr>
        <dsp:cNvPr id="0" name=""/>
        <dsp:cNvSpPr/>
      </dsp:nvSpPr>
      <dsp:spPr>
        <a:xfrm>
          <a:off x="291549" y="1956545"/>
          <a:ext cx="2980944" cy="185364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Modra rast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036" y="2047032"/>
        <a:ext cx="2799970" cy="1672669"/>
      </dsp:txXfrm>
    </dsp:sp>
    <dsp:sp modelId="{8063640D-5605-4022-9CEC-41E045E90A87}">
      <dsp:nvSpPr>
        <dsp:cNvPr id="0" name=""/>
        <dsp:cNvSpPr/>
      </dsp:nvSpPr>
      <dsp:spPr>
        <a:xfrm rot="5400000">
          <a:off x="5177216" y="2573045"/>
          <a:ext cx="1482914" cy="4636971"/>
        </a:xfrm>
        <a:prstGeom prst="round2SameRect">
          <a:avLst/>
        </a:prstGeom>
        <a:solidFill>
          <a:srgbClr val="B9FFD9">
            <a:alpha val="89804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70C0"/>
              </a:solidFill>
              <a:latin typeface="+mn-lt"/>
              <a:cs typeface="Arial" pitchFamily="34" charset="0"/>
            </a:rPr>
            <a:t> </a:t>
          </a:r>
          <a:r>
            <a:rPr lang="sl-SI" sz="1600" b="1" kern="1200" dirty="0" smtClean="0">
              <a:solidFill>
                <a:srgbClr val="0070C0"/>
              </a:solidFill>
              <a:latin typeface="+mn-lt"/>
              <a:cs typeface="Arial" pitchFamily="34" charset="0"/>
            </a:rPr>
            <a:t>Trajnostno kmetijstvo in gozdarstvo</a:t>
          </a:r>
          <a:endParaRPr lang="en-GB" sz="1600" b="1" kern="1200" dirty="0">
            <a:solidFill>
              <a:srgbClr val="0070C0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>
              <a:solidFill>
                <a:srgbClr val="0070C0"/>
              </a:solidFill>
              <a:latin typeface="+mn-lt"/>
              <a:cs typeface="Arial" pitchFamily="34" charset="0"/>
            </a:rPr>
            <a:t>Trajnostne in konkurenčne industrijske panoge s pretežno rabo biomase</a:t>
          </a:r>
          <a:endParaRPr lang="en-GB" sz="1600" b="1" kern="1200" dirty="0">
            <a:solidFill>
              <a:srgbClr val="0070C0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>
              <a:solidFill>
                <a:srgbClr val="0070C0"/>
              </a:solidFill>
              <a:latin typeface="+mn-lt"/>
              <a:cs typeface="Arial" pitchFamily="34" charset="0"/>
            </a:rPr>
            <a:t>Medsektorski ukrepi, ki zajemajo vse dejavnosti</a:t>
          </a:r>
          <a:endParaRPr lang="en-GB" sz="1600" b="1" kern="1200" dirty="0">
            <a:solidFill>
              <a:srgbClr val="0070C0"/>
            </a:solidFill>
            <a:latin typeface="+mn-lt"/>
            <a:cs typeface="Arial" pitchFamily="34" charset="0"/>
          </a:endParaRPr>
        </a:p>
      </dsp:txBody>
      <dsp:txXfrm rot="-5400000">
        <a:off x="3600188" y="4222463"/>
        <a:ext cx="4564581" cy="1338134"/>
      </dsp:txXfrm>
    </dsp:sp>
    <dsp:sp modelId="{4838BB37-7D1B-4030-B3B8-074370F56632}">
      <dsp:nvSpPr>
        <dsp:cNvPr id="0" name=""/>
        <dsp:cNvSpPr/>
      </dsp:nvSpPr>
      <dsp:spPr>
        <a:xfrm>
          <a:off x="291549" y="3902871"/>
          <a:ext cx="2980944" cy="185364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sl-SI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Inovativno, trajnostno in vključujoče biogospodarstvo</a:t>
          </a:r>
          <a:endParaRPr lang="en-GB" sz="2400" b="1" kern="1200" dirty="0"/>
        </a:p>
      </dsp:txBody>
      <dsp:txXfrm>
        <a:off x="382036" y="3993358"/>
        <a:ext cx="2799970" cy="1672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59FAD-2B38-49EA-87C8-AF2769EA4688}">
      <dsp:nvSpPr>
        <dsp:cNvPr id="0" name=""/>
        <dsp:cNvSpPr/>
      </dsp:nvSpPr>
      <dsp:spPr>
        <a:xfrm>
          <a:off x="0" y="629579"/>
          <a:ext cx="8458201" cy="538200"/>
        </a:xfrm>
        <a:prstGeom prst="roundRect">
          <a:avLst/>
        </a:prstGeom>
        <a:solidFill>
          <a:srgbClr val="FFD6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0070C0"/>
              </a:solidFill>
            </a:rPr>
            <a:t>1. </a:t>
          </a:r>
          <a:r>
            <a:rPr lang="sl-SI" sz="2300" b="1" kern="1200" dirty="0" smtClean="0">
              <a:solidFill>
                <a:srgbClr val="0070C0"/>
              </a:solidFill>
            </a:rPr>
            <a:t>Sistemi trajnostne proizvodnje hrane</a:t>
          </a:r>
          <a:endParaRPr lang="en-GB" sz="2300" kern="1200" dirty="0">
            <a:solidFill>
              <a:srgbClr val="0070C0"/>
            </a:solidFill>
          </a:endParaRPr>
        </a:p>
      </dsp:txBody>
      <dsp:txXfrm>
        <a:off x="26273" y="655852"/>
        <a:ext cx="8405655" cy="485654"/>
      </dsp:txXfrm>
    </dsp:sp>
    <dsp:sp modelId="{ABD87913-46C9-4D2B-B078-8C601CE1C223}">
      <dsp:nvSpPr>
        <dsp:cNvPr id="0" name=""/>
        <dsp:cNvSpPr/>
      </dsp:nvSpPr>
      <dsp:spPr>
        <a:xfrm>
          <a:off x="0" y="1167779"/>
          <a:ext cx="8458201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SFS-1-2014/2015: </a:t>
          </a:r>
          <a:r>
            <a:rPr lang="sl-SI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Trajnostna kopenska živinoreja</a:t>
          </a:r>
          <a:endParaRPr lang="en-GB" sz="1800" i="0" kern="1200" dirty="0" smtClean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SFS-2-2014/2015: </a:t>
          </a:r>
          <a:r>
            <a:rPr lang="sl-SI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Trajnostna pridelava rastlin</a:t>
          </a:r>
          <a:endParaRPr lang="en-GB" sz="1800" i="0" kern="1200" dirty="0" smtClean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SFS-8-2014/2015: </a:t>
          </a:r>
          <a:r>
            <a:rPr lang="sl-SI" sz="1800" i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Z viri gospodarna ekološko inovativna proizvodnja in predelava živil</a:t>
          </a:r>
          <a:endParaRPr lang="en-GB" sz="1800" i="0" kern="1200" dirty="0" smtClean="0">
            <a:solidFill>
              <a:schemeClr val="tx2"/>
            </a:solidFill>
            <a:latin typeface="Arial" charset="0"/>
            <a:cs typeface="Arial" charset="0"/>
          </a:endParaRPr>
        </a:p>
      </dsp:txBody>
      <dsp:txXfrm>
        <a:off x="0" y="1167779"/>
        <a:ext cx="8458201" cy="1118835"/>
      </dsp:txXfrm>
    </dsp:sp>
    <dsp:sp modelId="{54709429-3ADD-4E05-B87D-153249B28668}">
      <dsp:nvSpPr>
        <dsp:cNvPr id="0" name=""/>
        <dsp:cNvSpPr/>
      </dsp:nvSpPr>
      <dsp:spPr>
        <a:xfrm>
          <a:off x="0" y="2286614"/>
          <a:ext cx="8458201" cy="538200"/>
        </a:xfrm>
        <a:prstGeom prst="roundRect">
          <a:avLst/>
        </a:prstGeom>
        <a:solidFill>
          <a:srgbClr val="FFE9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0070C0"/>
              </a:solidFill>
            </a:rPr>
            <a:t>2. </a:t>
          </a:r>
          <a:r>
            <a:rPr lang="sl-SI" sz="2300" b="1" kern="1200" dirty="0" smtClean="0">
              <a:solidFill>
                <a:srgbClr val="0070C0"/>
              </a:solidFill>
            </a:rPr>
            <a:t>Varna hrana in zdrava prehrana ter trajnostna potrošnja</a:t>
          </a:r>
          <a:endParaRPr lang="en-GB" sz="2300" b="1" kern="1200" dirty="0" smtClean="0">
            <a:solidFill>
              <a:srgbClr val="0070C0"/>
            </a:solidFill>
          </a:endParaRPr>
        </a:p>
      </dsp:txBody>
      <dsp:txXfrm>
        <a:off x="26273" y="2312887"/>
        <a:ext cx="8405655" cy="485654"/>
      </dsp:txXfrm>
    </dsp:sp>
    <dsp:sp modelId="{04464E76-DCC2-4BEF-ACF8-1D9E51837892}">
      <dsp:nvSpPr>
        <dsp:cNvPr id="0" name=""/>
        <dsp:cNvSpPr/>
      </dsp:nvSpPr>
      <dsp:spPr>
        <a:xfrm>
          <a:off x="0" y="2824814"/>
          <a:ext cx="8458201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 smtClean="0">
              <a:solidFill>
                <a:schemeClr val="tx2"/>
              </a:solidFill>
            </a:rPr>
            <a:t>SFS-13-2015: </a:t>
          </a:r>
          <a:r>
            <a:rPr lang="sl-SI" sz="1800" kern="1200" dirty="0" smtClean="0">
              <a:solidFill>
                <a:schemeClr val="tx2"/>
              </a:solidFill>
            </a:rPr>
            <a:t>Biološka kontaminacija kmetijskih rastlin in prehranske verige</a:t>
          </a:r>
          <a:endParaRPr lang="en-GB" sz="1800" kern="1200" dirty="0" smtClean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 smtClean="0">
              <a:solidFill>
                <a:schemeClr val="tx2"/>
              </a:solidFill>
            </a:rPr>
            <a:t>SFS-16-2015: </a:t>
          </a:r>
          <a:r>
            <a:rPr lang="sl-SI" sz="1800" kern="1200" dirty="0" smtClean="0">
              <a:solidFill>
                <a:schemeClr val="tx2"/>
              </a:solidFill>
            </a:rPr>
            <a:t>Obravnavanje nepravilne prehrane pri starejših</a:t>
          </a:r>
          <a:endParaRPr lang="en-GB" sz="1800" kern="1200" dirty="0" smtClean="0">
            <a:solidFill>
              <a:schemeClr val="tx2"/>
            </a:solidFill>
          </a:endParaRPr>
        </a:p>
      </dsp:txBody>
      <dsp:txXfrm>
        <a:off x="0" y="2824814"/>
        <a:ext cx="8458201" cy="595125"/>
      </dsp:txXfrm>
    </dsp:sp>
    <dsp:sp modelId="{6BE4F7B4-7D4C-46FB-B9EF-23B879A2EA99}">
      <dsp:nvSpPr>
        <dsp:cNvPr id="0" name=""/>
        <dsp:cNvSpPr/>
      </dsp:nvSpPr>
      <dsp:spPr>
        <a:xfrm>
          <a:off x="0" y="3419939"/>
          <a:ext cx="8458201" cy="538200"/>
        </a:xfrm>
        <a:prstGeom prst="roundRect">
          <a:avLst/>
        </a:prstGeom>
        <a:solidFill>
          <a:srgbClr val="FFF4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0070C0"/>
              </a:solidFill>
            </a:rPr>
            <a:t>3. </a:t>
          </a:r>
          <a:r>
            <a:rPr lang="sl-SI" sz="2300" b="1" kern="1200" dirty="0" smtClean="0">
              <a:solidFill>
                <a:srgbClr val="0070C0"/>
              </a:solidFill>
            </a:rPr>
            <a:t>Svetovne gonilne sile zanesljive preskrbe s hrano</a:t>
          </a:r>
          <a:endParaRPr lang="en-GB" sz="2300" b="1" kern="1200" dirty="0" smtClean="0">
            <a:solidFill>
              <a:srgbClr val="0070C0"/>
            </a:solidFill>
          </a:endParaRPr>
        </a:p>
      </dsp:txBody>
      <dsp:txXfrm>
        <a:off x="26273" y="3446212"/>
        <a:ext cx="8405655" cy="485654"/>
      </dsp:txXfrm>
    </dsp:sp>
    <dsp:sp modelId="{62616876-BDBB-4991-821A-16DBFA4CE4C5}">
      <dsp:nvSpPr>
        <dsp:cNvPr id="0" name=""/>
        <dsp:cNvSpPr/>
      </dsp:nvSpPr>
      <dsp:spPr>
        <a:xfrm>
          <a:off x="0" y="3958139"/>
          <a:ext cx="8458201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 smtClean="0">
              <a:solidFill>
                <a:schemeClr val="tx2"/>
              </a:solidFill>
            </a:rPr>
            <a:t>SFS-19-2014: </a:t>
          </a:r>
          <a:r>
            <a:rPr lang="sl-SI" sz="1800" kern="1200" dirty="0" smtClean="0">
              <a:solidFill>
                <a:schemeClr val="tx2"/>
              </a:solidFill>
            </a:rPr>
            <a:t>Trajnostna zanesljiva preskrba s hrano in varna prehrana na podlagi agroživilskih politik EU, ki temeljijo na dokazih</a:t>
          </a:r>
          <a:endParaRPr lang="en-GB" sz="1800" kern="1200" dirty="0" smtClean="0">
            <a:solidFill>
              <a:schemeClr val="tx2"/>
            </a:solidFill>
          </a:endParaRPr>
        </a:p>
      </dsp:txBody>
      <dsp:txXfrm>
        <a:off x="0" y="3958139"/>
        <a:ext cx="8458201" cy="53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8754-DA20-4571-AFFE-4A8E2C0EA66A}">
      <dsp:nvSpPr>
        <dsp:cNvPr id="0" name=""/>
        <dsp:cNvSpPr/>
      </dsp:nvSpPr>
      <dsp:spPr>
        <a:xfrm>
          <a:off x="0" y="99899"/>
          <a:ext cx="8785225" cy="538200"/>
        </a:xfrm>
        <a:prstGeom prst="roundRect">
          <a:avLst/>
        </a:prstGeom>
        <a:solidFill>
          <a:srgbClr val="6A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/>
            <a:t>Trajnostno izkoriščanje raznolikosti morskega življenja</a:t>
          </a:r>
        </a:p>
      </dsp:txBody>
      <dsp:txXfrm>
        <a:off x="26273" y="126172"/>
        <a:ext cx="8732679" cy="485654"/>
      </dsp:txXfrm>
    </dsp:sp>
    <dsp:sp modelId="{7EA2E356-8D63-45A9-9FBC-E0273EF300A7}">
      <dsp:nvSpPr>
        <dsp:cNvPr id="0" name=""/>
        <dsp:cNvSpPr/>
      </dsp:nvSpPr>
      <dsp:spPr>
        <a:xfrm>
          <a:off x="0" y="638099"/>
          <a:ext cx="8785225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BG1-2015: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Atlantski morski ekosistemi</a:t>
          </a:r>
          <a:endParaRPr lang="fr-BE" altLang="en-US" sz="1800" b="0" kern="1200" dirty="0" smtClean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BG2-2015: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Vpliv podnebnih sprememb na gozdarstvo in kmetijstvo</a:t>
          </a:r>
          <a:endParaRPr lang="fr-BE" altLang="en-US" sz="1800" b="0" kern="1200" dirty="0" smtClean="0">
            <a:solidFill>
              <a:schemeClr val="tx2"/>
            </a:solidFill>
            <a:latin typeface="Arial" charset="0"/>
            <a:cs typeface="Arial" charset="0"/>
          </a:endParaRPr>
        </a:p>
      </dsp:txBody>
      <dsp:txXfrm>
        <a:off x="0" y="638099"/>
        <a:ext cx="8785225" cy="595125"/>
      </dsp:txXfrm>
    </dsp:sp>
    <dsp:sp modelId="{0C999C8F-0666-405F-8DD8-1C76E9BEF4B8}">
      <dsp:nvSpPr>
        <dsp:cNvPr id="0" name=""/>
        <dsp:cNvSpPr/>
      </dsp:nvSpPr>
      <dsp:spPr>
        <a:xfrm>
          <a:off x="0" y="1233224"/>
          <a:ext cx="8785225" cy="538200"/>
        </a:xfrm>
        <a:prstGeom prst="roundRect">
          <a:avLst/>
        </a:prstGeom>
        <a:solidFill>
          <a:srgbClr val="89C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/>
            <a:t>Novi izzivi na morju</a:t>
          </a:r>
        </a:p>
      </dsp:txBody>
      <dsp:txXfrm>
        <a:off x="26273" y="1259497"/>
        <a:ext cx="8732679" cy="485654"/>
      </dsp:txXfrm>
    </dsp:sp>
    <dsp:sp modelId="{06ABAF57-E539-4AF5-98C4-7B456FA4A107}">
      <dsp:nvSpPr>
        <dsp:cNvPr id="0" name=""/>
        <dsp:cNvSpPr/>
      </dsp:nvSpPr>
      <dsp:spPr>
        <a:xfrm>
          <a:off x="0" y="1771424"/>
          <a:ext cx="87852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BG7-2015: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Zmogljivosti odzivanja na razlitje nafte in onesnaževanje morja</a:t>
          </a:r>
          <a:endParaRPr lang="fr-BE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</dsp:txBody>
      <dsp:txXfrm>
        <a:off x="0" y="1771424"/>
        <a:ext cx="8785225" cy="380880"/>
      </dsp:txXfrm>
    </dsp:sp>
    <dsp:sp modelId="{2127F3A0-ECA7-40A6-BE69-687B6CA33336}">
      <dsp:nvSpPr>
        <dsp:cNvPr id="0" name=""/>
        <dsp:cNvSpPr/>
      </dsp:nvSpPr>
      <dsp:spPr>
        <a:xfrm>
          <a:off x="0" y="2152304"/>
          <a:ext cx="8785225" cy="538200"/>
        </a:xfrm>
        <a:prstGeom prst="roundRect">
          <a:avLst/>
        </a:prstGeom>
        <a:solidFill>
          <a:srgbClr val="B6D9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solidFill>
                <a:srgbClr val="0070C0"/>
              </a:solidFill>
            </a:rPr>
            <a:t>Tehnologije/sistemi za opazovanje oceanov</a:t>
          </a:r>
        </a:p>
      </dsp:txBody>
      <dsp:txXfrm>
        <a:off x="26273" y="2178577"/>
        <a:ext cx="8732679" cy="485654"/>
      </dsp:txXfrm>
    </dsp:sp>
    <dsp:sp modelId="{73681EC4-E38A-4DD6-AE24-137AEB724564}">
      <dsp:nvSpPr>
        <dsp:cNvPr id="0" name=""/>
        <dsp:cNvSpPr/>
      </dsp:nvSpPr>
      <dsp:spPr>
        <a:xfrm>
          <a:off x="0" y="2690504"/>
          <a:ext cx="8785225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BG8-2014: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 Opazovanje Atlantskega oceana</a:t>
          </a:r>
          <a:endParaRPr lang="fr-BE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BG9-2014: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Zvočne in slikovne tehnologije</a:t>
          </a:r>
          <a:endParaRPr lang="fr-BE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</dsp:txBody>
      <dsp:txXfrm>
        <a:off x="0" y="2690504"/>
        <a:ext cx="8785225" cy="595125"/>
      </dsp:txXfrm>
    </dsp:sp>
    <dsp:sp modelId="{F28A33D7-9F4A-45FA-ABDC-535F7E1E59F9}">
      <dsp:nvSpPr>
        <dsp:cNvPr id="0" name=""/>
        <dsp:cNvSpPr/>
      </dsp:nvSpPr>
      <dsp:spPr>
        <a:xfrm>
          <a:off x="0" y="3285629"/>
          <a:ext cx="8785225" cy="538200"/>
        </a:xfrm>
        <a:prstGeom prst="roundRect">
          <a:avLst/>
        </a:prstGeom>
        <a:solidFill>
          <a:srgbClr val="E0EF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solidFill>
                <a:srgbClr val="0070C0"/>
              </a:solidFill>
            </a:rPr>
            <a:t>Horizontalni vidiki</a:t>
          </a:r>
        </a:p>
      </dsp:txBody>
      <dsp:txXfrm>
        <a:off x="26273" y="3311902"/>
        <a:ext cx="8732679" cy="485654"/>
      </dsp:txXfrm>
    </dsp:sp>
    <dsp:sp modelId="{E49F507E-06CF-4732-842F-A3C2EFAB3D7B}">
      <dsp:nvSpPr>
        <dsp:cNvPr id="0" name=""/>
        <dsp:cNvSpPr/>
      </dsp:nvSpPr>
      <dsp:spPr>
        <a:xfrm>
          <a:off x="0" y="3823829"/>
          <a:ext cx="8785225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BG12-2014/2015: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Instrument MSP</a:t>
          </a:r>
          <a:endParaRPr lang="fr-BE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BG14-2014: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Zveza za raziskovanje Atlantskega oceana</a:t>
          </a:r>
          <a:endParaRPr lang="fr-BE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BG15-2014: </a:t>
          </a:r>
          <a:r>
            <a:rPr lang="sl-SI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Polarne raziskave</a:t>
          </a:r>
          <a:endParaRPr lang="fr-BE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BG16: </a:t>
          </a:r>
          <a:r>
            <a:rPr lang="pl-PL" altLang="en-US" sz="1800" b="0" kern="1200" dirty="0" smtClean="0">
              <a:solidFill>
                <a:schemeClr val="tx2"/>
              </a:solidFill>
              <a:latin typeface="Arial" charset="0"/>
              <a:cs typeface="Arial" charset="0"/>
            </a:rPr>
            <a:t>Pobuda za skupno načrtovanje Oceans CSA</a:t>
          </a:r>
          <a:endParaRPr lang="en-GB" altLang="en-US" sz="1800" b="0" kern="1200" dirty="0">
            <a:solidFill>
              <a:schemeClr val="tx2"/>
            </a:solidFill>
            <a:latin typeface="Arial" charset="0"/>
            <a:cs typeface="Arial" charset="0"/>
          </a:endParaRPr>
        </a:p>
      </dsp:txBody>
      <dsp:txXfrm>
        <a:off x="0" y="3823829"/>
        <a:ext cx="8785225" cy="1166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59FAD-2B38-49EA-87C8-AF2769EA4688}">
      <dsp:nvSpPr>
        <dsp:cNvPr id="0" name=""/>
        <dsp:cNvSpPr/>
      </dsp:nvSpPr>
      <dsp:spPr>
        <a:xfrm>
          <a:off x="0" y="86669"/>
          <a:ext cx="8785225" cy="79852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Trajnostno kmetijstvo in gozdarstvo</a:t>
          </a:r>
        </a:p>
      </dsp:txBody>
      <dsp:txXfrm>
        <a:off x="38981" y="125650"/>
        <a:ext cx="8707263" cy="720562"/>
      </dsp:txXfrm>
    </dsp:sp>
    <dsp:sp modelId="{ABD87913-46C9-4D2B-B078-8C601CE1C223}">
      <dsp:nvSpPr>
        <dsp:cNvPr id="0" name=""/>
        <dsp:cNvSpPr/>
      </dsp:nvSpPr>
      <dsp:spPr>
        <a:xfrm>
          <a:off x="0" y="885194"/>
          <a:ext cx="8785225" cy="143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ISIB-2-2014/2015: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Premostitev vrzeli med raziskavami in inovacijami: ključna vloga inovacijskih podpornih storitev in izmenjave znanja</a:t>
          </a:r>
          <a:endParaRPr lang="en-US" sz="16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ISIB-3-2015: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Sprostitev potenciala rasti podeželja z okrepljenim upravljanjem in družbenimi inovacijami</a:t>
          </a:r>
          <a:endParaRPr lang="en-US" sz="16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ISIB-4-2014/2015: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Izboljšani podatkovni modeli in modeli upravljanja za trajnostno gozdarstvo</a:t>
          </a:r>
          <a:endParaRPr lang="en-US" sz="1600" kern="1200" dirty="0" smtClean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sp:txBody>
      <dsp:txXfrm>
        <a:off x="0" y="885194"/>
        <a:ext cx="8785225" cy="1434509"/>
      </dsp:txXfrm>
    </dsp:sp>
    <dsp:sp modelId="{CB5598B7-3ECD-43B1-B887-ED75988133BA}">
      <dsp:nvSpPr>
        <dsp:cNvPr id="0" name=""/>
        <dsp:cNvSpPr/>
      </dsp:nvSpPr>
      <dsp:spPr>
        <a:xfrm>
          <a:off x="0" y="2319704"/>
          <a:ext cx="8785225" cy="79852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Trajnostne in konkurenčne industrijske panoge s pretežno rabo biomase</a:t>
          </a:r>
        </a:p>
      </dsp:txBody>
      <dsp:txXfrm>
        <a:off x="38981" y="2358685"/>
        <a:ext cx="8707263" cy="720562"/>
      </dsp:txXfrm>
    </dsp:sp>
    <dsp:sp modelId="{07566EB3-DD53-4145-8034-33C42637B679}">
      <dsp:nvSpPr>
        <dsp:cNvPr id="0" name=""/>
        <dsp:cNvSpPr/>
      </dsp:nvSpPr>
      <dsp:spPr>
        <a:xfrm>
          <a:off x="0" y="3118229"/>
          <a:ext cx="878522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ISIB-6-2015: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Pretvarjanje CO</a:t>
          </a:r>
          <a:r>
            <a:rPr lang="sl-SI" sz="1600" kern="1200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2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 v kemikalije</a:t>
          </a:r>
          <a:endParaRPr lang="en-US" sz="16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itchFamily="2" charset="2"/>
          </a:endParaRPr>
        </a:p>
      </dsp:txBody>
      <dsp:txXfrm>
        <a:off x="0" y="3118229"/>
        <a:ext cx="8785225" cy="347760"/>
      </dsp:txXfrm>
    </dsp:sp>
    <dsp:sp modelId="{6EE5B615-15C1-4B9E-A259-2AA9DBAE9985}">
      <dsp:nvSpPr>
        <dsp:cNvPr id="0" name=""/>
        <dsp:cNvSpPr/>
      </dsp:nvSpPr>
      <dsp:spPr>
        <a:xfrm>
          <a:off x="0" y="3465989"/>
          <a:ext cx="8785225" cy="798524"/>
        </a:xfrm>
        <a:prstGeom prst="roundRect">
          <a:avLst/>
        </a:prstGeom>
        <a:solidFill>
          <a:srgbClr val="9BDD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Medsektorski ukrepi, ki zajemajo vse dejavnosti</a:t>
          </a:r>
        </a:p>
      </dsp:txBody>
      <dsp:txXfrm>
        <a:off x="38981" y="3504970"/>
        <a:ext cx="8707263" cy="720562"/>
      </dsp:txXfrm>
    </dsp:sp>
    <dsp:sp modelId="{52B3EC54-44C5-42A6-B990-247B9E10D480}">
      <dsp:nvSpPr>
        <dsp:cNvPr id="0" name=""/>
        <dsp:cNvSpPr/>
      </dsp:nvSpPr>
      <dsp:spPr>
        <a:xfrm>
          <a:off x="0" y="4264514"/>
          <a:ext cx="8785225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ISIB-8-2014: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K trajnostnemu biogospodarstvu (dejavnosti obveščanja in razširjanja)</a:t>
          </a:r>
          <a:endParaRPr lang="fr-BE" sz="16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ISIB-9-2014 do ISIB-14-2014/2015: Podpora projektom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ERA NET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in pobudam skupnega </a:t>
          </a:r>
          <a:r>
            <a:rPr lang="sl-SI" sz="16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načrtovanja (JPI)</a:t>
          </a:r>
          <a:endParaRPr lang="fr-BE" sz="16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64514"/>
        <a:ext cx="8785225" cy="738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CD3B9-27BB-423C-B48C-B407BAB4E493}">
      <dsp:nvSpPr>
        <dsp:cNvPr id="0" name=""/>
        <dsp:cNvSpPr/>
      </dsp:nvSpPr>
      <dsp:spPr>
        <a:xfrm>
          <a:off x="237625" y="1826"/>
          <a:ext cx="1994495" cy="79779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Povprečni stroški projektov</a:t>
          </a:r>
          <a:endParaRPr lang="en-GB" sz="1400" kern="1200" dirty="0"/>
        </a:p>
      </dsp:txBody>
      <dsp:txXfrm>
        <a:off x="636524" y="1826"/>
        <a:ext cx="1196697" cy="797798"/>
      </dsp:txXfrm>
    </dsp:sp>
    <dsp:sp modelId="{FE43B7E3-32F7-4223-904D-680F859F9E63}">
      <dsp:nvSpPr>
        <dsp:cNvPr id="0" name=""/>
        <dsp:cNvSpPr/>
      </dsp:nvSpPr>
      <dsp:spPr>
        <a:xfrm>
          <a:off x="1972836" y="69639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0" kern="1200" dirty="0" smtClean="0">
              <a:solidFill>
                <a:srgbClr val="0070C0"/>
              </a:solidFill>
            </a:rPr>
            <a:t>7</a:t>
          </a:r>
          <a:r>
            <a:rPr lang="sl-SI" sz="1300" b="0" kern="1200" dirty="0" smtClean="0">
              <a:solidFill>
                <a:srgbClr val="0070C0"/>
              </a:solidFill>
            </a:rPr>
            <a:t>. OP</a:t>
          </a:r>
          <a:r>
            <a:rPr lang="fr-BE" sz="1300" b="0" kern="1200" dirty="0" smtClean="0">
              <a:solidFill>
                <a:srgbClr val="0070C0"/>
              </a:solidFill>
            </a:rPr>
            <a:t>: </a:t>
          </a:r>
          <a:r>
            <a:rPr lang="fr-BE" sz="1300" b="0" kern="1200" dirty="0" smtClean="0">
              <a:solidFill>
                <a:srgbClr val="FF0000"/>
              </a:solidFill>
            </a:rPr>
            <a:t> 3,8</a:t>
          </a:r>
          <a:r>
            <a:rPr lang="sl-SI" sz="1300" b="0" kern="1200" dirty="0" smtClean="0">
              <a:solidFill>
                <a:srgbClr val="FF0000"/>
              </a:solidFill>
            </a:rPr>
            <a:t> mio EUR</a:t>
          </a:r>
          <a:r>
            <a:rPr lang="fr-BE" sz="1300" b="0" kern="1200" dirty="0" smtClean="0">
              <a:solidFill>
                <a:srgbClr val="FF0000"/>
              </a:solidFill>
            </a:rPr>
            <a:t> </a:t>
          </a:r>
          <a:endParaRPr lang="en-GB" sz="1300" kern="1200" dirty="0"/>
        </a:p>
      </dsp:txBody>
      <dsp:txXfrm>
        <a:off x="2303922" y="69639"/>
        <a:ext cx="993258" cy="662172"/>
      </dsp:txXfrm>
    </dsp:sp>
    <dsp:sp modelId="{7E1B61EF-92E1-4B90-B6CB-ACA6EFA629FB}">
      <dsp:nvSpPr>
        <dsp:cNvPr id="0" name=""/>
        <dsp:cNvSpPr/>
      </dsp:nvSpPr>
      <dsp:spPr>
        <a:xfrm>
          <a:off x="3396506" y="69639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2020: 2014: </a:t>
          </a:r>
          <a:r>
            <a:rPr lang="fr-BE" sz="1300" b="0" kern="1200" dirty="0" smtClean="0">
              <a:solidFill>
                <a:srgbClr val="FF0000"/>
              </a:solidFill>
            </a:rPr>
            <a:t>5,2</a:t>
          </a:r>
          <a:r>
            <a:rPr lang="sl-SI" sz="1300" b="0" kern="1200" dirty="0" smtClean="0">
              <a:solidFill>
                <a:srgbClr val="FF0000"/>
              </a:solidFill>
            </a:rPr>
            <a:t> mio EUR</a:t>
          </a:r>
          <a:endParaRPr lang="en-GB" sz="1300" kern="1200" dirty="0"/>
        </a:p>
      </dsp:txBody>
      <dsp:txXfrm>
        <a:off x="3727592" y="69639"/>
        <a:ext cx="993258" cy="662172"/>
      </dsp:txXfrm>
    </dsp:sp>
    <dsp:sp modelId="{4EB89C83-FCCB-4151-93B0-717A09BF28DB}">
      <dsp:nvSpPr>
        <dsp:cNvPr id="0" name=""/>
        <dsp:cNvSpPr/>
      </dsp:nvSpPr>
      <dsp:spPr>
        <a:xfrm>
          <a:off x="6231167" y="69195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6562253" y="69195"/>
        <a:ext cx="993258" cy="662172"/>
      </dsp:txXfrm>
    </dsp:sp>
    <dsp:sp modelId="{9739DA9D-2602-43A2-90EA-0E4767CE5D5F}">
      <dsp:nvSpPr>
        <dsp:cNvPr id="0" name=""/>
        <dsp:cNvSpPr/>
      </dsp:nvSpPr>
      <dsp:spPr>
        <a:xfrm>
          <a:off x="4807910" y="72586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</a:t>
          </a:r>
          <a:r>
            <a:rPr lang="sl-SI" sz="1300" b="0" kern="1200" dirty="0" smtClean="0">
              <a:solidFill>
                <a:srgbClr val="0070C0"/>
              </a:solidFill>
            </a:rPr>
            <a:t>:</a:t>
          </a:r>
          <a:r>
            <a:rPr lang="fr-BE" sz="1300" b="0" kern="1200" dirty="0" smtClean="0">
              <a:solidFill>
                <a:srgbClr val="0070C0"/>
              </a:solidFill>
            </a:rPr>
            <a:t> 2015: </a:t>
          </a:r>
          <a:r>
            <a:rPr lang="fr-BE" sz="1300" b="0" kern="1200" dirty="0" smtClean="0">
              <a:solidFill>
                <a:srgbClr val="FF0000"/>
              </a:solidFill>
            </a:rPr>
            <a:t>5,5</a:t>
          </a:r>
          <a:r>
            <a:rPr lang="sl-SI" sz="1300" b="0" kern="1200" dirty="0" smtClean="0">
              <a:solidFill>
                <a:srgbClr val="FF0000"/>
              </a:solidFill>
            </a:rPr>
            <a:t> mio EUR</a:t>
          </a:r>
          <a:r>
            <a:rPr lang="fr-BE" sz="1300" b="0" kern="1200" dirty="0" smtClean="0">
              <a:solidFill>
                <a:srgbClr val="FF0000"/>
              </a:solidFill>
            </a:rPr>
            <a:t>          </a:t>
          </a:r>
          <a:endParaRPr lang="en-GB" sz="1300" kern="1200" dirty="0"/>
        </a:p>
      </dsp:txBody>
      <dsp:txXfrm>
        <a:off x="5138996" y="72586"/>
        <a:ext cx="993258" cy="662172"/>
      </dsp:txXfrm>
    </dsp:sp>
    <dsp:sp modelId="{A928A415-1846-4F51-973E-2438908BFB2B}">
      <dsp:nvSpPr>
        <dsp:cNvPr id="0" name=""/>
        <dsp:cNvSpPr/>
      </dsp:nvSpPr>
      <dsp:spPr>
        <a:xfrm>
          <a:off x="237625" y="911316"/>
          <a:ext cx="1994495" cy="797798"/>
        </a:xfrm>
        <a:prstGeom prst="chevron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Povprečno število udeležencev v projektu</a:t>
          </a:r>
          <a:endParaRPr lang="en-GB" sz="1400" kern="1200" dirty="0"/>
        </a:p>
      </dsp:txBody>
      <dsp:txXfrm>
        <a:off x="636524" y="911316"/>
        <a:ext cx="1196697" cy="797798"/>
      </dsp:txXfrm>
    </dsp:sp>
    <dsp:sp modelId="{1226D1B6-5DD6-4695-836F-0EBF42F22C4F}">
      <dsp:nvSpPr>
        <dsp:cNvPr id="0" name=""/>
        <dsp:cNvSpPr/>
      </dsp:nvSpPr>
      <dsp:spPr>
        <a:xfrm>
          <a:off x="1972836" y="979129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0" kern="1200" dirty="0" smtClean="0">
              <a:solidFill>
                <a:srgbClr val="0070C0"/>
              </a:solidFill>
            </a:rPr>
            <a:t>7</a:t>
          </a:r>
          <a:r>
            <a:rPr lang="sl-SI" sz="1300" b="0" kern="1200" dirty="0" smtClean="0">
              <a:solidFill>
                <a:srgbClr val="0070C0"/>
              </a:solidFill>
            </a:rPr>
            <a:t>. OP</a:t>
          </a:r>
          <a:r>
            <a:rPr lang="fr-BE" sz="1300" b="0" kern="1200" dirty="0" smtClean="0">
              <a:solidFill>
                <a:srgbClr val="0070C0"/>
              </a:solidFill>
            </a:rPr>
            <a:t>: </a:t>
          </a:r>
          <a:r>
            <a:rPr lang="fr-BE" sz="1300" b="0" kern="1200" dirty="0" smtClean="0">
              <a:solidFill>
                <a:srgbClr val="FF0000"/>
              </a:solidFill>
            </a:rPr>
            <a:t>15</a:t>
          </a:r>
          <a:r>
            <a:rPr lang="fr-BE" sz="1300" b="0" kern="1200" dirty="0" smtClean="0">
              <a:solidFill>
                <a:srgbClr val="0070C0"/>
              </a:solidFill>
            </a:rPr>
            <a:t> </a:t>
          </a:r>
          <a:endParaRPr lang="en-GB" sz="1300" kern="1200" dirty="0"/>
        </a:p>
      </dsp:txBody>
      <dsp:txXfrm>
        <a:off x="2303922" y="979129"/>
        <a:ext cx="993258" cy="662172"/>
      </dsp:txXfrm>
    </dsp:sp>
    <dsp:sp modelId="{A1E3E95B-2A5C-4811-B4B2-EBA84F62A717}">
      <dsp:nvSpPr>
        <dsp:cNvPr id="0" name=""/>
        <dsp:cNvSpPr/>
      </dsp:nvSpPr>
      <dsp:spPr>
        <a:xfrm>
          <a:off x="3396506" y="979129"/>
          <a:ext cx="2062153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 </a:t>
          </a:r>
          <a:r>
            <a:rPr lang="fr-BE" sz="1300" b="0" kern="1200" dirty="0" smtClean="0">
              <a:solidFill>
                <a:srgbClr val="FF0000"/>
              </a:solidFill>
            </a:rPr>
            <a:t>? (</a:t>
          </a:r>
          <a:r>
            <a:rPr lang="sl-SI" sz="1300" b="0" kern="1200" dirty="0" smtClean="0">
              <a:solidFill>
                <a:srgbClr val="FF0000"/>
              </a:solidFill>
            </a:rPr>
            <a:t>pristop na podlagi več akterjev</a:t>
          </a:r>
          <a:r>
            <a:rPr lang="fr-BE" sz="1300" b="0" kern="1200" dirty="0" smtClean="0">
              <a:solidFill>
                <a:srgbClr val="FF0000"/>
              </a:solidFill>
            </a:rPr>
            <a:t>?)</a:t>
          </a:r>
          <a:endParaRPr lang="en-GB" sz="1300" kern="1200" dirty="0"/>
        </a:p>
      </dsp:txBody>
      <dsp:txXfrm>
        <a:off x="3727592" y="979129"/>
        <a:ext cx="1399981" cy="662172"/>
      </dsp:txXfrm>
    </dsp:sp>
    <dsp:sp modelId="{3E8B7371-C661-464B-9CD7-36ADE1BB2CEB}">
      <dsp:nvSpPr>
        <dsp:cNvPr id="0" name=""/>
        <dsp:cNvSpPr/>
      </dsp:nvSpPr>
      <dsp:spPr>
        <a:xfrm>
          <a:off x="237625" y="1820805"/>
          <a:ext cx="1994495" cy="797798"/>
        </a:xfrm>
        <a:prstGeom prst="chevr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Povprečno trajanje projektov</a:t>
          </a:r>
          <a:endParaRPr lang="en-GB" sz="1400" kern="1200" dirty="0"/>
        </a:p>
      </dsp:txBody>
      <dsp:txXfrm>
        <a:off x="636524" y="1820805"/>
        <a:ext cx="1196697" cy="797798"/>
      </dsp:txXfrm>
    </dsp:sp>
    <dsp:sp modelId="{99408274-12DA-4C03-9BF0-13243016ACD1}">
      <dsp:nvSpPr>
        <dsp:cNvPr id="0" name=""/>
        <dsp:cNvSpPr/>
      </dsp:nvSpPr>
      <dsp:spPr>
        <a:xfrm>
          <a:off x="1972836" y="1888618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2303922" y="1888618"/>
        <a:ext cx="993258" cy="662172"/>
      </dsp:txXfrm>
    </dsp:sp>
    <dsp:sp modelId="{E9756F68-2592-44D1-A3A6-E7D8B32D1993}">
      <dsp:nvSpPr>
        <dsp:cNvPr id="0" name=""/>
        <dsp:cNvSpPr/>
      </dsp:nvSpPr>
      <dsp:spPr>
        <a:xfrm>
          <a:off x="3396506" y="1888618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 </a:t>
          </a:r>
          <a:r>
            <a:rPr lang="fr-BE" sz="1300" b="0" kern="1200" dirty="0" smtClean="0">
              <a:solidFill>
                <a:srgbClr val="FF0000"/>
              </a:solidFill>
            </a:rPr>
            <a:t>~5 </a:t>
          </a:r>
          <a:r>
            <a:rPr lang="sl-SI" sz="1300" b="0" kern="1200" dirty="0" smtClean="0">
              <a:solidFill>
                <a:srgbClr val="FF0000"/>
              </a:solidFill>
            </a:rPr>
            <a:t>let</a:t>
          </a:r>
          <a:endParaRPr lang="en-GB" sz="1300" kern="1200" dirty="0"/>
        </a:p>
      </dsp:txBody>
      <dsp:txXfrm>
        <a:off x="3727592" y="1888618"/>
        <a:ext cx="993258" cy="662172"/>
      </dsp:txXfrm>
    </dsp:sp>
    <dsp:sp modelId="{1AAB6F8E-09AD-4BB3-BC93-753E0B143D12}">
      <dsp:nvSpPr>
        <dsp:cNvPr id="0" name=""/>
        <dsp:cNvSpPr/>
      </dsp:nvSpPr>
      <dsp:spPr>
        <a:xfrm>
          <a:off x="237625" y="2730295"/>
          <a:ext cx="1994495" cy="797798"/>
        </a:xfrm>
        <a:prstGeom prst="chevron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Število projektov</a:t>
          </a:r>
          <a:endParaRPr lang="en-GB" sz="1400" kern="1200" dirty="0"/>
        </a:p>
      </dsp:txBody>
      <dsp:txXfrm>
        <a:off x="636524" y="2730295"/>
        <a:ext cx="1196697" cy="797798"/>
      </dsp:txXfrm>
    </dsp:sp>
    <dsp:sp modelId="{FDA733F9-F14B-4C84-BC6F-291B6062D3CF}">
      <dsp:nvSpPr>
        <dsp:cNvPr id="0" name=""/>
        <dsp:cNvSpPr/>
      </dsp:nvSpPr>
      <dsp:spPr>
        <a:xfrm>
          <a:off x="1972836" y="2798108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0" kern="1200" dirty="0" smtClean="0">
              <a:solidFill>
                <a:srgbClr val="0070C0"/>
              </a:solidFill>
            </a:rPr>
            <a:t>7</a:t>
          </a:r>
          <a:r>
            <a:rPr lang="sl-SI" sz="1300" b="0" kern="1200" dirty="0" smtClean="0">
              <a:solidFill>
                <a:srgbClr val="0070C0"/>
              </a:solidFill>
            </a:rPr>
            <a:t>. OP</a:t>
          </a:r>
          <a:r>
            <a:rPr lang="fr-BE" sz="1300" b="0" kern="1200" dirty="0" smtClean="0">
              <a:solidFill>
                <a:srgbClr val="0070C0"/>
              </a:solidFill>
            </a:rPr>
            <a:t>: </a:t>
          </a:r>
          <a:r>
            <a:rPr lang="fr-BE" sz="1300" b="0" kern="1200" dirty="0" smtClean="0">
              <a:solidFill>
                <a:srgbClr val="FF0000"/>
              </a:solidFill>
            </a:rPr>
            <a:t>500</a:t>
          </a:r>
          <a:r>
            <a:rPr lang="fr-BE" sz="1300" b="0" kern="1200" dirty="0" smtClean="0">
              <a:solidFill>
                <a:srgbClr val="0070C0"/>
              </a:solidFill>
            </a:rPr>
            <a:t>; 2013: </a:t>
          </a:r>
          <a:r>
            <a:rPr lang="fr-BE" sz="1300" b="0" kern="1200" dirty="0" smtClean="0">
              <a:solidFill>
                <a:srgbClr val="FF0000"/>
              </a:solidFill>
            </a:rPr>
            <a:t>76</a:t>
          </a:r>
          <a:endParaRPr lang="en-GB" sz="1300" kern="1200" dirty="0"/>
        </a:p>
      </dsp:txBody>
      <dsp:txXfrm>
        <a:off x="2303922" y="2798108"/>
        <a:ext cx="993258" cy="662172"/>
      </dsp:txXfrm>
    </dsp:sp>
    <dsp:sp modelId="{18F1285D-5879-447E-89EF-93A92FF50D01}">
      <dsp:nvSpPr>
        <dsp:cNvPr id="0" name=""/>
        <dsp:cNvSpPr/>
      </dsp:nvSpPr>
      <dsp:spPr>
        <a:xfrm>
          <a:off x="3396506" y="2798108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</a:t>
          </a:r>
          <a:r>
            <a:rPr lang="sl-SI" sz="1300" b="0" kern="1200" dirty="0" smtClean="0">
              <a:solidFill>
                <a:srgbClr val="0070C0"/>
              </a:solidFill>
            </a:rPr>
            <a:t>:</a:t>
          </a:r>
          <a:r>
            <a:rPr lang="fr-BE" sz="1300" b="0" kern="1200" dirty="0" smtClean="0">
              <a:solidFill>
                <a:srgbClr val="0070C0"/>
              </a:solidFill>
            </a:rPr>
            <a:t> 2014: </a:t>
          </a:r>
          <a:r>
            <a:rPr lang="fr-BE" sz="1300" b="0" kern="1200" dirty="0" smtClean="0">
              <a:solidFill>
                <a:srgbClr val="FF0000"/>
              </a:solidFill>
            </a:rPr>
            <a:t>49 </a:t>
          </a:r>
          <a:r>
            <a:rPr lang="fr-BE" sz="1300" b="0" kern="1200" dirty="0" smtClean="0">
              <a:solidFill>
                <a:srgbClr val="0070C0"/>
              </a:solidFill>
            </a:rPr>
            <a:t> 2015: </a:t>
          </a:r>
          <a:r>
            <a:rPr lang="fr-BE" sz="1300" b="0" kern="1200" dirty="0" smtClean="0">
              <a:solidFill>
                <a:srgbClr val="FF0000"/>
              </a:solidFill>
            </a:rPr>
            <a:t>36</a:t>
          </a:r>
          <a:endParaRPr lang="en-GB" sz="1300" kern="1200" dirty="0"/>
        </a:p>
      </dsp:txBody>
      <dsp:txXfrm>
        <a:off x="3727592" y="2798108"/>
        <a:ext cx="993258" cy="662172"/>
      </dsp:txXfrm>
    </dsp:sp>
    <dsp:sp modelId="{CD5E7644-2089-4F64-9E34-A367104E8355}">
      <dsp:nvSpPr>
        <dsp:cNvPr id="0" name=""/>
        <dsp:cNvSpPr/>
      </dsp:nvSpPr>
      <dsp:spPr>
        <a:xfrm>
          <a:off x="237625" y="3639785"/>
          <a:ext cx="1994495" cy="797798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Število predlogov</a:t>
          </a:r>
          <a:endParaRPr lang="en-GB" sz="1400" kern="1200" dirty="0"/>
        </a:p>
      </dsp:txBody>
      <dsp:txXfrm>
        <a:off x="636524" y="3639785"/>
        <a:ext cx="1196697" cy="797798"/>
      </dsp:txXfrm>
    </dsp:sp>
    <dsp:sp modelId="{BDA0A1F1-CBC7-4856-AA8E-53337B995925}">
      <dsp:nvSpPr>
        <dsp:cNvPr id="0" name=""/>
        <dsp:cNvSpPr/>
      </dsp:nvSpPr>
      <dsp:spPr>
        <a:xfrm>
          <a:off x="1972836" y="3707598"/>
          <a:ext cx="1655430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0" kern="1200" dirty="0" smtClean="0">
              <a:solidFill>
                <a:srgbClr val="0070C0"/>
              </a:solidFill>
            </a:rPr>
            <a:t>7</a:t>
          </a:r>
          <a:r>
            <a:rPr lang="sl-SI" sz="1300" b="0" kern="1200" dirty="0" smtClean="0">
              <a:solidFill>
                <a:srgbClr val="0070C0"/>
              </a:solidFill>
            </a:rPr>
            <a:t>. OP</a:t>
          </a:r>
          <a:r>
            <a:rPr lang="fr-BE" sz="1300" b="0" kern="1200" dirty="0" smtClean="0">
              <a:solidFill>
                <a:srgbClr val="0070C0"/>
              </a:solidFill>
            </a:rPr>
            <a:t>: </a:t>
          </a:r>
          <a:r>
            <a:rPr lang="fr-BE" sz="1300" b="0" kern="1200" dirty="0" smtClean="0">
              <a:solidFill>
                <a:srgbClr val="FF0000"/>
              </a:solidFill>
            </a:rPr>
            <a:t>3037 (16</a:t>
          </a:r>
          <a:r>
            <a:rPr lang="sl-SI" sz="1300" b="0" kern="1200" dirty="0" smtClean="0">
              <a:solidFill>
                <a:srgbClr val="FF0000"/>
              </a:solidFill>
            </a:rPr>
            <a:t> </a:t>
          </a:r>
          <a:r>
            <a:rPr lang="fr-BE" sz="1300" b="0" kern="1200" dirty="0" smtClean="0">
              <a:solidFill>
                <a:srgbClr val="FF0000"/>
              </a:solidFill>
            </a:rPr>
            <a:t>%)</a:t>
          </a:r>
          <a:r>
            <a:rPr lang="fr-BE" sz="1300" b="0" kern="1200" dirty="0" smtClean="0">
              <a:solidFill>
                <a:srgbClr val="0070C0"/>
              </a:solidFill>
            </a:rPr>
            <a:t> 2013: </a:t>
          </a:r>
          <a:r>
            <a:rPr lang="fr-BE" sz="1300" b="0" kern="1200" dirty="0" smtClean="0">
              <a:solidFill>
                <a:srgbClr val="FF0000"/>
              </a:solidFill>
            </a:rPr>
            <a:t>467 (16</a:t>
          </a:r>
          <a:r>
            <a:rPr lang="sl-SI" sz="1300" b="0" kern="1200" dirty="0" smtClean="0">
              <a:solidFill>
                <a:srgbClr val="FF0000"/>
              </a:solidFill>
            </a:rPr>
            <a:t> </a:t>
          </a:r>
          <a:r>
            <a:rPr lang="fr-BE" sz="1300" b="0" kern="1200" dirty="0" smtClean="0">
              <a:solidFill>
                <a:srgbClr val="FF0000"/>
              </a:solidFill>
            </a:rPr>
            <a:t>%)</a:t>
          </a:r>
          <a:r>
            <a:rPr lang="fr-BE" sz="1300" b="0" kern="1200" dirty="0" smtClean="0">
              <a:solidFill>
                <a:srgbClr val="0070C0"/>
              </a:solidFill>
            </a:rPr>
            <a:t>; </a:t>
          </a:r>
          <a:endParaRPr lang="en-GB" sz="1300" kern="1200" dirty="0"/>
        </a:p>
      </dsp:txBody>
      <dsp:txXfrm>
        <a:off x="2303922" y="3707598"/>
        <a:ext cx="993258" cy="662172"/>
      </dsp:txXfrm>
    </dsp:sp>
    <dsp:sp modelId="{54A5415E-E553-4AB6-BC4A-8014CC4831AA}">
      <dsp:nvSpPr>
        <dsp:cNvPr id="0" name=""/>
        <dsp:cNvSpPr/>
      </dsp:nvSpPr>
      <dsp:spPr>
        <a:xfrm>
          <a:off x="3396506" y="3707598"/>
          <a:ext cx="1830939" cy="66217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0070C0"/>
              </a:solidFill>
            </a:rPr>
            <a:t>Obzorje </a:t>
          </a:r>
          <a:r>
            <a:rPr lang="fr-BE" sz="1300" b="0" kern="1200" dirty="0" smtClean="0">
              <a:solidFill>
                <a:srgbClr val="0070C0"/>
              </a:solidFill>
            </a:rPr>
            <a:t>2020:</a:t>
          </a:r>
          <a:r>
            <a:rPr lang="fr-BE" sz="1300" b="0" kern="1200" dirty="0" smtClean="0">
              <a:solidFill>
                <a:srgbClr val="FF0000"/>
              </a:solidFill>
            </a:rPr>
            <a:t>?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solidFill>
                <a:srgbClr val="FF0000"/>
              </a:solidFill>
            </a:rPr>
            <a:t>Stopnja uspeha</a:t>
          </a:r>
          <a:r>
            <a:rPr lang="fr-BE" sz="1300" b="0" kern="1200" dirty="0" smtClean="0">
              <a:solidFill>
                <a:srgbClr val="FF0000"/>
              </a:solidFill>
            </a:rPr>
            <a:t> </a:t>
          </a:r>
          <a:endParaRPr lang="en-GB" sz="1300" kern="1200" dirty="0"/>
        </a:p>
      </dsp:txBody>
      <dsp:txXfrm>
        <a:off x="3727592" y="3707598"/>
        <a:ext cx="1168767" cy="66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B1BBC8-DEE0-461E-B388-CC78CD488D60}" type="datetimeFigureOut">
              <a:rPr lang="sl-SI"/>
              <a:pPr/>
              <a:t>24.11.2014</a:t>
            </a:fld>
            <a:endParaRPr lang="sl-SI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3353F1-87A1-449C-94BA-94EA46A208D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84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1C93D-3C46-4D65-91B9-9E0496930673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A1D7-1F31-4363-AE09-1EB6150915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7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A1D7-1F31-4363-AE09-1EB6150915E6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27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25C7-8618-471F-AC57-D2A0E2CD48CE}" type="datetimeFigureOut">
              <a:rPr lang="sl-SI"/>
              <a:pPr>
                <a:defRPr/>
              </a:pPr>
              <a:t>24.11.2014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6451-349A-49F1-BF51-A03B32044D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4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F321-67C0-49FE-B7F7-1DA0CD1F2E10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ECEC-0BD1-4480-A8CA-54664C52199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8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7CE5-C09A-47BD-BA9B-BD4D6A9C9BC9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A940-309C-4B38-B5A2-EEE470DBEF9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790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43C1-F4B0-4BE6-B21D-B3FEF5F6FDC3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C9B0-5DEB-42F3-B493-225B356E75C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210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A1D5-2D30-4DA3-8989-2E528EECE999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BB05-67CE-405B-82E6-7CD4ACE412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25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5075-6084-4564-BD44-EA07A6FDDDA3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E18C-F885-4F5B-BDA0-96093E6B12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59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B623-E8B1-49E3-A108-4A3C286B81D6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1A13-45C4-437D-A7B8-C2C44E642D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753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2D78-D01A-4854-90F9-2BF20DD57476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308D-1FD7-4E0C-BE81-1CCF9E22F8C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346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7DCBB-767B-45E8-B018-7491AADC2EC3}" type="datetimeFigureOut">
              <a:rPr lang="sl-SI"/>
              <a:pPr>
                <a:defRPr/>
              </a:pPr>
              <a:t>24.11.2014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71400-B84A-42E1-91A7-44B7691F75F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71550" y="712788"/>
            <a:ext cx="2322513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 dirty="0">
                <a:solidFill>
                  <a:schemeClr val="tx2"/>
                </a:solidFill>
                <a:latin typeface="Republika" pitchFamily="2" charset="-18"/>
              </a:rPr>
              <a:t>IZOBRAŽEVANJE, </a:t>
            </a:r>
            <a:endParaRPr lang="sl-SI" sz="700" b="1" dirty="0" smtClean="0">
              <a:solidFill>
                <a:schemeClr val="tx2"/>
              </a:solidFill>
              <a:latin typeface="Republika" pitchFamily="2" charset="-18"/>
            </a:endParaRPr>
          </a:p>
          <a:p>
            <a:pPr>
              <a:lnSpc>
                <a:spcPts val="838"/>
              </a:lnSpc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</a:rPr>
              <a:t>ZNANOST</a:t>
            </a:r>
            <a:r>
              <a:rPr lang="sl-SI" sz="700" b="1" baseline="0" dirty="0" smtClean="0">
                <a:solidFill>
                  <a:schemeClr val="tx2"/>
                </a:solidFill>
                <a:latin typeface="Republika" pitchFamily="2" charset="-18"/>
              </a:rPr>
              <a:t>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</a:rPr>
              <a:t>IN </a:t>
            </a:r>
            <a:r>
              <a:rPr lang="sl-SI" sz="700" b="1" dirty="0">
                <a:solidFill>
                  <a:schemeClr val="tx2"/>
                </a:solidFill>
                <a:latin typeface="Republika" pitchFamily="2" charset="-18"/>
              </a:rPr>
              <a:t>ŠPORT</a:t>
            </a:r>
            <a:endParaRPr lang="en-US" sz="700" b="1" dirty="0">
              <a:solidFill>
                <a:schemeClr val="tx2"/>
              </a:solidFill>
              <a:latin typeface="Republika" pitchFamily="2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zs.gov.si/si/obzorje2020/delovni_programi/europe_in_changing_world_inclusive_innovative_and_reflective_societies/" TargetMode="External"/><Relationship Id="rId2" Type="http://schemas.openxmlformats.org/officeDocument/2006/relationships/hyperlink" Target="http://ec.europa.eu/research/participants/portal/desktop/en/funding/reference_docs.html#h2020-work-programmes-2014-15-main-wp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zs.gov.si/si/obzorje2020" TargetMode="External"/><Relationship Id="rId2" Type="http://schemas.openxmlformats.org/officeDocument/2006/relationships/hyperlink" Target="mailto:marta.sabec@gov.s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c.europa.eu/research/participants/portal/desktop/en/home.html" TargetMode="External"/><Relationship Id="rId5" Type="http://schemas.openxmlformats.org/officeDocument/2006/relationships/hyperlink" Target="https://ec.europa.eu/programmes/horizon2020/en/newsroom/548/" TargetMode="External"/><Relationship Id="rId4" Type="http://schemas.openxmlformats.org/officeDocument/2006/relationships/hyperlink" Target="http://ec.europa.eu/research/participants/portal/desktop/en/funding/reference_docs.html#h2020-work-programmes-2014-15-main-w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9" descr="D:\kozmusd\Documents\MVZT\Horizon 2020\Launching Event\Ozadje obzorje 2020 praz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025" y="708025"/>
            <a:ext cx="2322513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sz="700" dirty="0">
                <a:solidFill>
                  <a:schemeClr val="bg1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sz="700" b="1" dirty="0">
                <a:solidFill>
                  <a:schemeClr val="bg1"/>
                </a:solidFill>
                <a:latin typeface="Republika" pitchFamily="2" charset="-18"/>
              </a:rPr>
              <a:t>MINISTRSTVO ZA </a:t>
            </a:r>
            <a:r>
              <a:rPr lang="sl-SI" sz="700" b="1" dirty="0">
                <a:solidFill>
                  <a:schemeClr val="bg1"/>
                </a:solidFill>
                <a:latin typeface="Republika" pitchFamily="2" charset="-18"/>
              </a:rPr>
              <a:t>IZOBRAŽEVANJE, </a:t>
            </a:r>
            <a:endParaRPr lang="sl-SI" sz="700" b="1" dirty="0" smtClean="0">
              <a:solidFill>
                <a:schemeClr val="bg1"/>
              </a:solidFill>
              <a:latin typeface="Republika" pitchFamily="2" charset="-18"/>
            </a:endParaRPr>
          </a:p>
          <a:p>
            <a:pPr>
              <a:lnSpc>
                <a:spcPts val="838"/>
              </a:lnSpc>
            </a:pPr>
            <a:r>
              <a:rPr lang="sl-SI" sz="700" b="1" dirty="0" smtClean="0">
                <a:solidFill>
                  <a:schemeClr val="bg1"/>
                </a:solidFill>
                <a:latin typeface="Republika" pitchFamily="2" charset="-18"/>
              </a:rPr>
              <a:t>ZNANOST </a:t>
            </a:r>
            <a:r>
              <a:rPr lang="sl-SI" sz="700" b="1" dirty="0">
                <a:solidFill>
                  <a:schemeClr val="bg1"/>
                </a:solidFill>
                <a:latin typeface="Republika" pitchFamily="2" charset="-18"/>
              </a:rPr>
              <a:t>IN ŠPORT</a:t>
            </a:r>
            <a:endParaRPr lang="en-US" sz="700" b="1" dirty="0">
              <a:solidFill>
                <a:schemeClr val="bg1"/>
              </a:solidFill>
              <a:latin typeface="Republika" pitchFamily="2" charset="-18"/>
            </a:endParaRPr>
          </a:p>
        </p:txBody>
      </p:sp>
      <p:pic>
        <p:nvPicPr>
          <p:cNvPr id="6" name="Picture 8" descr="grb moder za 10 pt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0647" y="1132109"/>
            <a:ext cx="81892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FF00"/>
                </a:solidFill>
              </a:rPr>
              <a:t>OBZORJE 2020 – </a:t>
            </a:r>
            <a:r>
              <a:rPr lang="sl-SI" sz="2400" b="1" dirty="0" smtClean="0">
                <a:solidFill>
                  <a:srgbClr val="FFFF00"/>
                </a:solidFill>
              </a:rPr>
              <a:t>DRUŽBENI IZZIV 2 (BIO):</a:t>
            </a:r>
          </a:p>
          <a:p>
            <a:pPr algn="ctr"/>
            <a:endParaRPr lang="sl-SI" sz="2400" b="1" dirty="0">
              <a:solidFill>
                <a:srgbClr val="FFFF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FF00"/>
                </a:solidFill>
              </a:rPr>
              <a:t>Zanesljiva </a:t>
            </a:r>
            <a:r>
              <a:rPr lang="sl-SI" sz="2400" b="1" dirty="0">
                <a:solidFill>
                  <a:srgbClr val="FFFF00"/>
                </a:solidFill>
              </a:rPr>
              <a:t>preskrba s hrano, trajnostno kmetijstvo in gozdarstvo, morske in pomorske raziskave in raziskave celinskih voda ter </a:t>
            </a:r>
            <a:r>
              <a:rPr lang="sl-SI" sz="2400" b="1" dirty="0" err="1">
                <a:solidFill>
                  <a:srgbClr val="FFFF00"/>
                </a:solidFill>
              </a:rPr>
              <a:t>biogospodarstvo</a:t>
            </a:r>
            <a:r>
              <a:rPr lang="sl-SI" sz="2400" b="1" dirty="0">
                <a:solidFill>
                  <a:srgbClr val="FFFF00"/>
                </a:solidFill>
              </a:rPr>
              <a:t> </a:t>
            </a:r>
            <a:r>
              <a:rPr lang="sl-SI" sz="2400" b="1" dirty="0">
                <a:solidFill>
                  <a:schemeClr val="bg1"/>
                </a:solidFill>
              </a:rPr>
              <a:t/>
            </a:r>
            <a:br>
              <a:rPr lang="sl-SI" sz="2400" b="1" dirty="0">
                <a:solidFill>
                  <a:schemeClr val="bg1"/>
                </a:solidFill>
              </a:rPr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000" b="1" dirty="0">
                <a:solidFill>
                  <a:schemeClr val="bg1"/>
                </a:solidFill>
              </a:rPr>
              <a:t>(</a:t>
            </a:r>
            <a:r>
              <a:rPr lang="sl-SI" sz="2000" b="1" dirty="0" err="1" smtClean="0">
                <a:solidFill>
                  <a:schemeClr val="bg1"/>
                </a:solidFill>
              </a:rPr>
              <a:t>Societal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challenge</a:t>
            </a:r>
            <a:r>
              <a:rPr lang="sl-SI" sz="2000" b="1" dirty="0">
                <a:solidFill>
                  <a:schemeClr val="bg1"/>
                </a:solidFill>
              </a:rPr>
              <a:t> 2:</a:t>
            </a:r>
            <a:br>
              <a:rPr lang="sl-SI" sz="2000" b="1" dirty="0">
                <a:solidFill>
                  <a:schemeClr val="bg1"/>
                </a:solidFill>
              </a:rPr>
            </a:br>
            <a:r>
              <a:rPr lang="sl-SI" sz="2000" b="1" dirty="0" err="1">
                <a:solidFill>
                  <a:schemeClr val="bg1"/>
                </a:solidFill>
              </a:rPr>
              <a:t>Food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security</a:t>
            </a:r>
            <a:r>
              <a:rPr lang="sl-SI" sz="2000" b="1" dirty="0">
                <a:solidFill>
                  <a:schemeClr val="bg1"/>
                </a:solidFill>
              </a:rPr>
              <a:t>, </a:t>
            </a:r>
            <a:r>
              <a:rPr lang="sl-SI" sz="2000" b="1" dirty="0" err="1">
                <a:solidFill>
                  <a:schemeClr val="bg1"/>
                </a:solidFill>
              </a:rPr>
              <a:t>sustainable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agricilture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and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forestry</a:t>
            </a:r>
            <a:r>
              <a:rPr lang="sl-SI" sz="2000" b="1" dirty="0">
                <a:solidFill>
                  <a:schemeClr val="bg1"/>
                </a:solidFill>
              </a:rPr>
              <a:t>, marine </a:t>
            </a:r>
            <a:r>
              <a:rPr lang="sl-SI" sz="2000" b="1" dirty="0" err="1">
                <a:solidFill>
                  <a:schemeClr val="bg1"/>
                </a:solidFill>
              </a:rPr>
              <a:t>and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maritime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research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and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the</a:t>
            </a:r>
            <a:r>
              <a:rPr lang="sl-SI" sz="2000" b="1" dirty="0">
                <a:solidFill>
                  <a:schemeClr val="bg1"/>
                </a:solidFill>
              </a:rPr>
              <a:t> </a:t>
            </a:r>
            <a:r>
              <a:rPr lang="sl-SI" sz="2000" b="1" dirty="0" err="1">
                <a:solidFill>
                  <a:schemeClr val="bg1"/>
                </a:solidFill>
              </a:rPr>
              <a:t>bioeconmy</a:t>
            </a:r>
            <a:r>
              <a:rPr lang="sl-SI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sl-SI" sz="2000" b="1" dirty="0">
              <a:solidFill>
                <a:schemeClr val="bg1"/>
              </a:solidFill>
            </a:endParaRPr>
          </a:p>
          <a:p>
            <a:pPr algn="ctr"/>
            <a:endParaRPr lang="sl-SI" sz="2000" b="1" dirty="0" smtClean="0">
              <a:solidFill>
                <a:schemeClr val="bg1"/>
              </a:solidFill>
            </a:endParaRPr>
          </a:p>
          <a:p>
            <a:pPr algn="ctr"/>
            <a:endParaRPr lang="sl-SI" sz="2000" b="1" dirty="0">
              <a:solidFill>
                <a:schemeClr val="bg1"/>
              </a:solidFill>
            </a:endParaRPr>
          </a:p>
          <a:p>
            <a:pPr algn="ctr"/>
            <a:endParaRPr lang="sl-SI" sz="2000" b="1" dirty="0" smtClean="0">
              <a:solidFill>
                <a:schemeClr val="bg1"/>
              </a:solidFill>
            </a:endParaRPr>
          </a:p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												 </a:t>
            </a:r>
            <a:r>
              <a:rPr lang="sl-SI" sz="1600" dirty="0" smtClean="0">
                <a:solidFill>
                  <a:schemeClr val="bg1"/>
                </a:solidFill>
              </a:rPr>
              <a:t>Laško,  25.11.2014</a:t>
            </a:r>
          </a:p>
        </p:txBody>
      </p:sp>
    </p:spTree>
    <p:extLst>
      <p:ext uri="{BB962C8B-B14F-4D97-AF65-F5344CB8AC3E}">
        <p14:creationId xmlns:p14="http://schemas.microsoft.com/office/powerpoint/2010/main" val="5626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721441" y="3086257"/>
            <a:ext cx="82089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buFont typeface="Wingdings" pitchFamily="2" charset="2"/>
              <a:buChar char="Ø"/>
            </a:pPr>
            <a:r>
              <a:rPr lang="en-US" altLang="sl-SI" sz="2000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Poseben</a:t>
            </a:r>
            <a:r>
              <a:rPr lang="en-US" altLang="sl-SI" sz="2000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izziv</a:t>
            </a:r>
            <a:endParaRPr lang="en-US" altLang="sl-SI" sz="2000" b="1" dirty="0" smtClean="0">
              <a:solidFill>
                <a:srgbClr val="2C2C2C"/>
              </a:solidFill>
              <a:latin typeface="+mj-lt"/>
              <a:cs typeface="Arial" charset="0"/>
              <a:sym typeface="Arial" charset="0"/>
            </a:endParaRPr>
          </a:p>
          <a:p>
            <a:pPr marL="814388" lvl="3" indent="-357188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določa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kontekst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težavo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ki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jo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je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treba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obravnavati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in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razlog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zakaj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je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potrebna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intervencija</a:t>
            </a:r>
            <a:endParaRPr lang="en-US" altLang="sl-SI" dirty="0" smtClean="0">
              <a:solidFill>
                <a:srgbClr val="005DA2"/>
              </a:solidFill>
              <a:latin typeface="+mj-lt"/>
              <a:cs typeface="Arial" charset="0"/>
              <a:sym typeface="Arial" charset="0"/>
            </a:endParaRPr>
          </a:p>
          <a:p>
            <a:pPr marL="814388" lvl="3" indent="-357188" defTabSz="9144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sl-SI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Področje</a:t>
            </a:r>
            <a:r>
              <a:rPr lang="en-US" altLang="sl-SI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uporabe</a:t>
            </a:r>
            <a:r>
              <a:rPr lang="en-US" altLang="sl-SI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</a:p>
          <a:p>
            <a:pPr marL="814388" lvl="3" indent="-357188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razmejuje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težavo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določa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osredotočenost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in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meje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morebitnega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ukrepa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, VENDAR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brez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pretiranega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opisovanja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posebnih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pristopov</a:t>
            </a:r>
            <a:endParaRPr lang="en-US" altLang="sl-SI" dirty="0" smtClean="0">
              <a:solidFill>
                <a:srgbClr val="005DA2"/>
              </a:solidFill>
              <a:latin typeface="+mj-lt"/>
              <a:cs typeface="Arial" charset="0"/>
              <a:sym typeface="Arial" charset="0"/>
            </a:endParaRPr>
          </a:p>
          <a:p>
            <a:pPr marL="814388" lvl="3" indent="-357188" defTabSz="9144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sl-SI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Pričakovani</a:t>
            </a:r>
            <a:r>
              <a:rPr lang="en-US" altLang="sl-SI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učinek</a:t>
            </a:r>
            <a:r>
              <a:rPr lang="en-US" altLang="sl-SI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 </a:t>
            </a:r>
          </a:p>
          <a:p>
            <a:pPr marL="814388" lvl="3" indent="-357188" defTabSz="9144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opisuje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ključne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elemente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pričakovanih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dosežkov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v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zvezi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s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posebnim</a:t>
            </a:r>
            <a:r>
              <a:rPr lang="en-US" altLang="sl-SI" dirty="0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005DA2"/>
                </a:solidFill>
                <a:latin typeface="+mj-lt"/>
                <a:cs typeface="Arial" charset="0"/>
                <a:sym typeface="Arial" charset="0"/>
              </a:rPr>
              <a:t>izzivom</a:t>
            </a:r>
            <a:endParaRPr lang="en-US" altLang="sl-SI" dirty="0" smtClean="0">
              <a:solidFill>
                <a:srgbClr val="005DA2"/>
              </a:solidFill>
              <a:latin typeface="+mj-lt"/>
              <a:cs typeface="Arial" charset="0"/>
              <a:sym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5298141" y="8659813"/>
            <a:ext cx="48085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sl-SI" sz="8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Predstavitev ni zavezujoča niti se ne obravnava kot obveznost Evropske komisije</a:t>
            </a:r>
          </a:p>
        </p:txBody>
      </p:sp>
      <p:sp>
        <p:nvSpPr>
          <p:cNvPr id="6" name="Striped Right Arrow 1"/>
          <p:cNvSpPr/>
          <p:nvPr/>
        </p:nvSpPr>
        <p:spPr bwMode="auto">
          <a:xfrm rot="5400000">
            <a:off x="-35719" y="3226961"/>
            <a:ext cx="1193800" cy="1122362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7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62957" y="623094"/>
            <a:ext cx="6912230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(BIO): Delovni program (WP)</a:t>
            </a:r>
            <a:endParaRPr lang="sl-SI" altLang="sl-SI" sz="2400" b="1" dirty="0" smtClean="0">
              <a:solidFill>
                <a:srgbClr val="0070C0"/>
              </a:solidFill>
              <a:latin typeface="+mj-lt"/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0499" y="1440899"/>
            <a:ext cx="88297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Nov delovni program (</a:t>
            </a:r>
            <a:r>
              <a:rPr lang="sl-SI" sz="2000" b="1" dirty="0" err="1" smtClean="0">
                <a:solidFill>
                  <a:srgbClr val="FF0000"/>
                </a:solidFill>
                <a:latin typeface="+mj-lt"/>
              </a:rPr>
              <a:t>Work</a:t>
            </a:r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  <a:latin typeface="+mj-lt"/>
              </a:rPr>
              <a:t>programme</a:t>
            </a:r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-WP): </a:t>
            </a:r>
          </a:p>
          <a:p>
            <a:pPr defTabSz="914400"/>
            <a:endParaRPr lang="sl-SI" altLang="sl-SI" sz="2000" b="1" dirty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defTabSz="914400"/>
            <a:endParaRPr lang="sl-SI" altLang="sl-SI" sz="2000" b="1" dirty="0" smtClean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defTabSz="914400"/>
            <a:endParaRPr lang="sl-SI" altLang="sl-SI" sz="2000" b="1" dirty="0" smtClean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defTabSz="914400"/>
            <a:r>
              <a:rPr lang="en-US" altLang="sl-SI" sz="2000" b="1" dirty="0" err="1" smtClean="0">
                <a:solidFill>
                  <a:srgbClr val="FF0000"/>
                </a:solidFill>
                <a:latin typeface="+mj-lt"/>
                <a:sym typeface="Arial" charset="0"/>
              </a:rPr>
              <a:t>Izraža</a:t>
            </a:r>
            <a:r>
              <a:rPr lang="en-US" altLang="sl-SI" sz="20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FF0000"/>
                </a:solidFill>
                <a:latin typeface="+mj-lt"/>
                <a:sym typeface="Arial" charset="0"/>
              </a:rPr>
              <a:t>pristop</a:t>
            </a:r>
            <a:r>
              <a:rPr lang="en-US" altLang="sl-SI" sz="20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FF0000"/>
                </a:solidFill>
                <a:latin typeface="+mj-lt"/>
                <a:sym typeface="Arial" charset="0"/>
              </a:rPr>
              <a:t>Obzorja</a:t>
            </a:r>
            <a:r>
              <a:rPr lang="en-US" altLang="sl-SI" sz="2000" b="1" dirty="0">
                <a:solidFill>
                  <a:srgbClr val="FF0000"/>
                </a:solidFill>
                <a:latin typeface="+mj-lt"/>
                <a:sym typeface="Arial" charset="0"/>
              </a:rPr>
              <a:t> 2020 </a:t>
            </a:r>
            <a:r>
              <a:rPr lang="en-US" altLang="sl-SI" sz="2000" b="1" dirty="0" err="1">
                <a:solidFill>
                  <a:srgbClr val="FF0000"/>
                </a:solidFill>
                <a:latin typeface="+mj-lt"/>
                <a:sym typeface="Arial" charset="0"/>
              </a:rPr>
              <a:t>na</a:t>
            </a:r>
            <a:r>
              <a:rPr lang="en-US" altLang="sl-SI" sz="2000" b="1" dirty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FF0000"/>
                </a:solidFill>
                <a:latin typeface="+mj-lt"/>
                <a:sym typeface="Arial" charset="0"/>
              </a:rPr>
              <a:t>podlagi</a:t>
            </a:r>
            <a:r>
              <a:rPr lang="en-US" altLang="sl-SI" sz="2000" b="1" dirty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FF0000"/>
                </a:solidFill>
                <a:latin typeface="+mj-lt"/>
                <a:sym typeface="Arial" charset="0"/>
              </a:rPr>
              <a:t>izzivov</a:t>
            </a:r>
            <a:r>
              <a:rPr lang="sl-SI" altLang="sl-SI" sz="20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 in določa</a:t>
            </a:r>
            <a:r>
              <a:rPr lang="en-US" altLang="sl-SI" sz="20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:</a:t>
            </a:r>
            <a:endParaRPr lang="en-US" altLang="sl-SI" sz="2000" b="1" dirty="0">
              <a:solidFill>
                <a:srgbClr val="FF0000"/>
              </a:solidFill>
              <a:latin typeface="+mj-lt"/>
              <a:sym typeface="Arial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90219" y="1810231"/>
            <a:ext cx="878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Tx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z razpisnimi tematikami in  njihovimi značilnostmi je bil objavljen </a:t>
            </a:r>
            <a:r>
              <a:rPr lang="sl-SI" dirty="0" smtClean="0">
                <a:solidFill>
                  <a:srgbClr val="2C2C2C"/>
                </a:solidFill>
              </a:rPr>
              <a:t>11. decembra 2013 </a:t>
            </a:r>
            <a:r>
              <a:rPr lang="sl-SI" dirty="0" smtClean="0">
                <a:solidFill>
                  <a:srgbClr val="FF0000"/>
                </a:solidFill>
              </a:rPr>
              <a:t>(22. julija 2014)   </a:t>
            </a:r>
            <a:r>
              <a:rPr lang="sl-SI" dirty="0" smtClean="0">
                <a:solidFill>
                  <a:schemeClr val="tx2"/>
                </a:solidFill>
              </a:rPr>
              <a:t> na </a:t>
            </a:r>
            <a:r>
              <a:rPr lang="sl-SI" dirty="0" smtClean="0">
                <a:solidFill>
                  <a:schemeClr val="tx2"/>
                </a:solidFill>
                <a:hlinkClick r:id="rId2"/>
              </a:rPr>
              <a:t>spletnih straneh EK </a:t>
            </a:r>
            <a:r>
              <a:rPr lang="sl-SI" dirty="0" smtClean="0">
                <a:solidFill>
                  <a:schemeClr val="tx2"/>
                </a:solidFill>
              </a:rPr>
              <a:t>in na </a:t>
            </a:r>
            <a:r>
              <a:rPr lang="sl-SI" dirty="0" smtClean="0">
                <a:solidFill>
                  <a:schemeClr val="tx2"/>
                </a:solidFill>
                <a:hlinkClick r:id="rId3"/>
              </a:rPr>
              <a:t>spletnih straneh ministrstva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</a:p>
          <a:p>
            <a:pPr defTabSz="914400">
              <a:buFontTx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  Delovni program je veljaven </a:t>
            </a:r>
            <a:r>
              <a:rPr lang="sl-SI" b="1" dirty="0" smtClean="0">
                <a:solidFill>
                  <a:schemeClr val="tx2"/>
                </a:solidFill>
              </a:rPr>
              <a:t>za obdobje 2 let </a:t>
            </a:r>
            <a:r>
              <a:rPr lang="sl-SI" dirty="0" smtClean="0">
                <a:solidFill>
                  <a:schemeClr val="tx2"/>
                </a:solidFill>
              </a:rPr>
              <a:t>(2014-2015)</a:t>
            </a:r>
          </a:p>
          <a:p>
            <a:pPr defTabSz="914400"/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5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464077"/>
              </p:ext>
            </p:extLst>
          </p:nvPr>
        </p:nvGraphicFramePr>
        <p:xfrm>
          <a:off x="543453" y="1097360"/>
          <a:ext cx="82804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3"/>
          <p:cNvSpPr txBox="1">
            <a:spLocks/>
          </p:cNvSpPr>
          <p:nvPr/>
        </p:nvSpPr>
        <p:spPr bwMode="auto">
          <a:xfrm>
            <a:off x="2062957" y="206889"/>
            <a:ext cx="6912230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(BIO) - Delovni program (WP)</a:t>
            </a:r>
          </a:p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3 razpisi:  </a:t>
            </a:r>
            <a:endParaRPr lang="sl-SI" altLang="sl-SI" sz="2400" b="1" dirty="0" smtClean="0">
              <a:solidFill>
                <a:srgbClr val="0070C0"/>
              </a:solidFill>
              <a:latin typeface="+mj-lt"/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2311432"/>
              </p:ext>
            </p:extLst>
          </p:nvPr>
        </p:nvGraphicFramePr>
        <p:xfrm>
          <a:off x="389964" y="1241302"/>
          <a:ext cx="8458201" cy="51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otnik 2"/>
          <p:cNvSpPr/>
          <p:nvPr/>
        </p:nvSpPr>
        <p:spPr>
          <a:xfrm>
            <a:off x="2117912" y="568419"/>
            <a:ext cx="7026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Delovni program 2014 -2015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(WP)</a:t>
            </a:r>
          </a:p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Razpis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za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T</a:t>
            </a: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rajnostn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o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zanesljiv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o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preskrb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o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s </a:t>
            </a: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hrano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(SFS)  </a:t>
            </a:r>
            <a:endParaRPr lang="sl-SI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10988" y="1398494"/>
            <a:ext cx="36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PRIMERI TEM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2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790265" y="479629"/>
            <a:ext cx="6145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Delovni program 2014 -2015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(WP)</a:t>
            </a:r>
          </a:p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Razpis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za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Modro rast (BG)</a:t>
            </a:r>
            <a:endParaRPr lang="sl-SI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10988" y="1398494"/>
            <a:ext cx="36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PRIMERI TEM</a:t>
            </a:r>
            <a:endParaRPr lang="sl-SI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0926794"/>
              </p:ext>
            </p:extLst>
          </p:nvPr>
        </p:nvGraphicFramePr>
        <p:xfrm>
          <a:off x="179388" y="1767826"/>
          <a:ext cx="8785225" cy="509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67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433919" y="479629"/>
            <a:ext cx="650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Delovni program 2014 -2015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(WP)</a:t>
            </a:r>
          </a:p>
          <a:p>
            <a:pPr algn="r">
              <a:buSzPct val="100000"/>
            </a:pP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Razpis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o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inovativnem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,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trajnostnem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in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vključujočem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biogospodarstvu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(ISIB)</a:t>
            </a:r>
            <a:endParaRPr lang="sl-SI" altLang="sl-SI" sz="2400" b="1" dirty="0">
              <a:solidFill>
                <a:srgbClr val="0000FF"/>
              </a:solidFill>
              <a:latin typeface="+mj-lt"/>
              <a:sym typeface="Arial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10988" y="1398494"/>
            <a:ext cx="36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PRIMERI TEM</a:t>
            </a:r>
            <a:endParaRPr lang="sl-SI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0693202"/>
              </p:ext>
            </p:extLst>
          </p:nvPr>
        </p:nvGraphicFramePr>
        <p:xfrm>
          <a:off x="179388" y="1767826"/>
          <a:ext cx="8785225" cy="509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40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47917" y="1052513"/>
            <a:ext cx="8901953" cy="40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66700" indent="-2667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US" altLang="sl-SI" b="1" dirty="0" err="1">
                <a:solidFill>
                  <a:srgbClr val="FF0000"/>
                </a:solidFill>
                <a:latin typeface="+mj-lt"/>
                <a:sym typeface="Arial" charset="0"/>
              </a:rPr>
              <a:t>Minimalni</a:t>
            </a:r>
            <a:r>
              <a:rPr lang="en-US" altLang="sl-SI" b="1" dirty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FF0000"/>
                </a:solidFill>
                <a:latin typeface="+mj-lt"/>
                <a:sym typeface="Arial" charset="0"/>
              </a:rPr>
              <a:t>pogoji</a:t>
            </a:r>
            <a:endParaRPr lang="en-US" altLang="sl-SI" b="1" dirty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lvl="1">
              <a:spcBef>
                <a:spcPts val="713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Standardni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ukrepi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sodelovanja</a:t>
            </a:r>
            <a:endParaRPr lang="sl-SI" altLang="sl-SI" b="1" dirty="0" smtClean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marL="0" lvl="1" indent="0">
              <a:spcBef>
                <a:spcPts val="713"/>
              </a:spcBef>
              <a:buClr>
                <a:srgbClr val="0070C0"/>
              </a:buClr>
              <a:buSzPct val="100000"/>
            </a:pPr>
            <a:r>
              <a:rPr lang="sl-SI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     Najmanj trije pravni subjekti iz najmanj 3 držav članic ali pridruženih držav</a:t>
            </a:r>
            <a:endParaRPr lang="sl-SI" altLang="sl-SI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lvl="1">
              <a:spcBef>
                <a:spcPts val="713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ERC, instrument MSP, program </a:t>
            </a:r>
            <a:r>
              <a:rPr lang="sl-SI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COFUND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,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usklajevalni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in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podporni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ukrepi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,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ukrepi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usposabljanja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in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mobilnosti</a:t>
            </a:r>
            <a:r>
              <a:rPr lang="en-US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:</a:t>
            </a:r>
          </a:p>
          <a:p>
            <a:pPr lvl="1">
              <a:spcBef>
                <a:spcPts val="713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r>
              <a:rPr lang="sl-SI" altLang="sl-SI" baseline="30000" dirty="0">
                <a:solidFill>
                  <a:srgbClr val="002060"/>
                </a:solidFill>
                <a:latin typeface="+mj-lt"/>
                <a:sym typeface="Arial" charset="0"/>
              </a:rPr>
              <a:t>	</a:t>
            </a:r>
            <a:r>
              <a:rPr lang="sl-SI" altLang="sl-SI" sz="2400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sl-SI" altLang="sl-SI" dirty="0" smtClean="0">
                <a:solidFill>
                  <a:schemeClr val="tx2"/>
                </a:solidFill>
                <a:sym typeface="Arial" charset="0"/>
              </a:rPr>
              <a:t>En </a:t>
            </a:r>
            <a:r>
              <a:rPr lang="sl-SI" altLang="sl-SI" dirty="0">
                <a:solidFill>
                  <a:schemeClr val="tx2"/>
                </a:solidFill>
                <a:sym typeface="Arial" charset="0"/>
              </a:rPr>
              <a:t>pravni </a:t>
            </a:r>
            <a:r>
              <a:rPr lang="sl-SI" altLang="sl-SI" dirty="0" smtClean="0">
                <a:solidFill>
                  <a:schemeClr val="tx2"/>
                </a:solidFill>
                <a:sym typeface="Arial" charset="0"/>
              </a:rPr>
              <a:t>subjekt s </a:t>
            </a:r>
            <a:r>
              <a:rPr lang="sl-SI" altLang="sl-SI" dirty="0" err="1" smtClean="0">
                <a:solidFill>
                  <a:schemeClr val="tx2"/>
                </a:solidFill>
                <a:sym typeface="Arial" charset="0"/>
              </a:rPr>
              <a:t>sedžem</a:t>
            </a:r>
            <a:r>
              <a:rPr lang="sl-SI" altLang="sl-SI" dirty="0" smtClean="0">
                <a:solidFill>
                  <a:schemeClr val="tx2"/>
                </a:solidFill>
                <a:sym typeface="Arial" charset="0"/>
              </a:rPr>
              <a:t> v državi </a:t>
            </a:r>
            <a:r>
              <a:rPr lang="sl-SI" altLang="sl-SI" dirty="0">
                <a:solidFill>
                  <a:schemeClr val="tx2"/>
                </a:solidFill>
                <a:sym typeface="Arial" charset="0"/>
              </a:rPr>
              <a:t>članic ali </a:t>
            </a:r>
            <a:r>
              <a:rPr lang="sl-SI" altLang="sl-SI" dirty="0" smtClean="0">
                <a:solidFill>
                  <a:schemeClr val="tx2"/>
                </a:solidFill>
                <a:sym typeface="Arial" charset="0"/>
              </a:rPr>
              <a:t>pridruženi državi</a:t>
            </a:r>
          </a:p>
          <a:p>
            <a:pPr lvl="1">
              <a:spcBef>
                <a:spcPts val="713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r>
              <a:rPr lang="sl-SI" altLang="sl-SI" sz="2400" dirty="0" smtClean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FF0000"/>
                </a:solidFill>
                <a:latin typeface="+mj-lt"/>
                <a:sym typeface="Arial" charset="0"/>
              </a:rPr>
              <a:t>Dodatni</a:t>
            </a:r>
            <a:r>
              <a:rPr lang="en-US" altLang="sl-SI" b="1" dirty="0" smtClean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FF0000"/>
                </a:solidFill>
                <a:latin typeface="+mj-lt"/>
                <a:sym typeface="Arial" charset="0"/>
              </a:rPr>
              <a:t>pogoji</a:t>
            </a:r>
            <a:endParaRPr lang="en-US" altLang="sl-SI" b="1" dirty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V </a:t>
            </a: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delovnem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programu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ali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0000FF"/>
                </a:solidFill>
                <a:latin typeface="+mj-lt"/>
                <a:sym typeface="Arial" charset="0"/>
              </a:rPr>
              <a:t>delovnem</a:t>
            </a:r>
            <a:r>
              <a:rPr lang="en-US" altLang="sl-SI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načrtu</a:t>
            </a:r>
            <a:endParaRPr lang="sl-SI" altLang="sl-SI" b="1" dirty="0" smtClean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marL="0" lvl="1" indent="0">
              <a:buClr>
                <a:srgbClr val="0070C0"/>
              </a:buClr>
              <a:buSzPct val="100000"/>
            </a:pPr>
            <a:endParaRPr lang="sl-SI" altLang="sl-SI" b="1" dirty="0" smtClean="0">
              <a:solidFill>
                <a:srgbClr val="0000FF"/>
              </a:solidFill>
              <a:latin typeface="+mj-lt"/>
              <a:sym typeface="Arial" charset="0"/>
            </a:endParaRPr>
          </a:p>
          <a:p>
            <a:r>
              <a:rPr lang="sl-SI" altLang="sl-SI" b="1" dirty="0" smtClean="0">
                <a:solidFill>
                  <a:srgbClr val="FF0000"/>
                </a:solidFill>
                <a:latin typeface="+mj-lt"/>
                <a:sym typeface="Arial" charset="0"/>
              </a:rPr>
              <a:t>Struktura predloga projekta  - skladna z merili ocenjevanja </a:t>
            </a:r>
            <a:endParaRPr lang="en-US" altLang="sl-SI" b="1" dirty="0">
              <a:latin typeface="+mj-lt"/>
              <a:sym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Odličnost</a:t>
            </a:r>
            <a:r>
              <a:rPr lang="sl-SI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 </a:t>
            </a:r>
            <a:r>
              <a:rPr lang="sl-SI" altLang="sl-SI" dirty="0">
                <a:solidFill>
                  <a:schemeClr val="tx2"/>
                </a:solidFill>
                <a:latin typeface="+mj-lt"/>
                <a:sym typeface="Arial" charset="0"/>
              </a:rPr>
              <a:t>n</a:t>
            </a:r>
            <a:r>
              <a:rPr lang="en-US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pr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.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cilji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,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koncept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,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napredek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,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ki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presega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najsodobnejšo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tehnologijo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...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Učinek</a:t>
            </a:r>
            <a:r>
              <a:rPr lang="sl-SI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dirty="0">
                <a:solidFill>
                  <a:schemeClr val="tx2"/>
                </a:solidFill>
                <a:latin typeface="+mj-lt"/>
                <a:sym typeface="Arial" charset="0"/>
              </a:rPr>
              <a:t>n</a:t>
            </a:r>
            <a:r>
              <a:rPr lang="en-US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pr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.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morebiten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učinek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(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vključno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 s 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sklicem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na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delovni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 program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); </a:t>
            </a: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ukrepi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za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povečanje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učinka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(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razširjanje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, 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obveščanje</a:t>
            </a:r>
            <a:r>
              <a:rPr lang="en-US" altLang="sl-SI" i="1" dirty="0">
                <a:solidFill>
                  <a:schemeClr val="tx2"/>
                </a:solidFill>
                <a:latin typeface="+mj-lt"/>
                <a:sym typeface="Arial" charset="0"/>
              </a:rPr>
              <a:t>, </a:t>
            </a:r>
            <a:r>
              <a:rPr lang="en-US" altLang="sl-SI" i="1" dirty="0" err="1">
                <a:solidFill>
                  <a:schemeClr val="tx2"/>
                </a:solidFill>
                <a:latin typeface="+mj-lt"/>
                <a:sym typeface="Arial" charset="0"/>
              </a:rPr>
              <a:t>izkoriščanje</a:t>
            </a:r>
            <a:r>
              <a:rPr lang="en-US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)</a:t>
            </a:r>
            <a:endParaRPr lang="sl-SI" altLang="sl-SI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sl-SI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Izvajanje</a:t>
            </a:r>
            <a:r>
              <a:rPr lang="sl-SI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sl-SI" altLang="sl-SI" dirty="0" err="1" smtClean="0">
                <a:solidFill>
                  <a:schemeClr val="tx2"/>
                </a:solidFill>
                <a:latin typeface="+mj-lt"/>
                <a:sym typeface="Arial" charset="0"/>
              </a:rPr>
              <a:t>vk</a:t>
            </a:r>
            <a:r>
              <a:rPr lang="en-US" altLang="sl-SI" dirty="0" err="1" smtClean="0">
                <a:solidFill>
                  <a:schemeClr val="tx2"/>
                </a:solidFill>
                <a:latin typeface="+mj-lt"/>
                <a:sym typeface="Arial" charset="0"/>
              </a:rPr>
              <a:t>ljučno</a:t>
            </a:r>
            <a:r>
              <a:rPr lang="en-US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z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opisi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delovnih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sklopov</a:t>
            </a:r>
            <a:endParaRPr lang="en-US" altLang="sl-SI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endParaRPr lang="en-US" altLang="sl-SI" b="1" dirty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lvl="1">
              <a:spcBef>
                <a:spcPts val="713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endParaRPr lang="en-US" altLang="sl-SI" b="1" baseline="30000" dirty="0">
              <a:solidFill>
                <a:srgbClr val="7F7F7F"/>
              </a:solidFill>
              <a:latin typeface="+mj-lt"/>
              <a:sym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790265" y="479629"/>
            <a:ext cx="614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OBZORJE 2020 – Pogoji sodelovanja</a:t>
            </a:r>
            <a:endParaRPr lang="sl-SI" altLang="sl-SI" sz="2400" b="1" dirty="0">
              <a:solidFill>
                <a:srgbClr val="0000FF"/>
              </a:solidFill>
              <a:latin typeface="+mj-lt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790265" y="479629"/>
            <a:ext cx="614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Delovni program 2014 -2015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(WP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)</a:t>
            </a:r>
            <a:endParaRPr lang="sl-SI" altLang="sl-SI" sz="2400" b="1" dirty="0">
              <a:solidFill>
                <a:srgbClr val="0000FF"/>
              </a:solidFill>
              <a:latin typeface="+mj-lt"/>
              <a:sym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6375" y="1223681"/>
            <a:ext cx="8856663" cy="554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sl-SI" altLang="sl-SI" sz="24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Značilnosti projektov</a:t>
            </a:r>
            <a:endParaRPr lang="en-US" altLang="sl-SI" sz="2400" b="1" dirty="0">
              <a:solidFill>
                <a:srgbClr val="FF0000"/>
              </a:solidFill>
              <a:latin typeface="+mj-lt"/>
              <a:sym typeface="Arial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sl-SI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sl-SI" altLang="sl-SI" b="1" dirty="0" smtClean="0">
                <a:solidFill>
                  <a:srgbClr val="0000FF"/>
                </a:solidFill>
                <a:latin typeface="+mj-lt"/>
                <a:sym typeface="Arial" charset="0"/>
              </a:rPr>
              <a:t>Različne vrste ukrepov 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    </a:t>
            </a:r>
            <a:r>
              <a:rPr lang="sl-SI" dirty="0" smtClean="0">
                <a:solidFill>
                  <a:schemeClr val="tx2"/>
                </a:solidFill>
              </a:rPr>
              <a:t>vendar </a:t>
            </a:r>
            <a:r>
              <a:rPr lang="sl-SI" dirty="0">
                <a:solidFill>
                  <a:schemeClr val="tx2"/>
                </a:solidFill>
              </a:rPr>
              <a:t>zlasti raziskovalni in inovacijski, pri čemer je </a:t>
            </a:r>
            <a:r>
              <a:rPr lang="sl-SI" dirty="0" smtClean="0">
                <a:solidFill>
                  <a:schemeClr val="tx2"/>
                </a:solidFill>
              </a:rPr>
              <a:t>prisotna </a:t>
            </a:r>
            <a:r>
              <a:rPr lang="sl-SI" dirty="0">
                <a:solidFill>
                  <a:schemeClr val="tx2"/>
                </a:solidFill>
              </a:rPr>
              <a:t>težnja k </a:t>
            </a:r>
            <a:r>
              <a:rPr lang="sl-SI" dirty="0" smtClean="0">
                <a:solidFill>
                  <a:schemeClr val="tx2"/>
                </a:solidFill>
              </a:rPr>
              <a:t>  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sl-SI" dirty="0">
                <a:solidFill>
                  <a:schemeClr val="tx2"/>
                </a:solidFill>
              </a:rPr>
              <a:t>	</a:t>
            </a:r>
            <a:r>
              <a:rPr lang="sl-SI" dirty="0" smtClean="0">
                <a:solidFill>
                  <a:schemeClr val="tx2"/>
                </a:solidFill>
              </a:rPr>
              <a:t>inovacijskim projektom (TRL)</a:t>
            </a: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29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raziskovalnih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in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inovacijskih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ukrepov</a:t>
            </a:r>
            <a:r>
              <a:rPr lang="sl-SI" altLang="sl-SI" dirty="0">
                <a:solidFill>
                  <a:schemeClr val="tx2"/>
                </a:solidFill>
                <a:sym typeface="Arial" charset="0"/>
              </a:rPr>
              <a:t> (RIA)</a:t>
            </a:r>
            <a:endParaRPr lang="en-US" altLang="sl-SI" dirty="0">
              <a:solidFill>
                <a:schemeClr val="tx2"/>
              </a:solidFill>
              <a:sym typeface="Arial" charset="0"/>
            </a:endParaRP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2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inovacijska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ukrepa</a:t>
            </a:r>
            <a:r>
              <a:rPr lang="sl-SI" altLang="sl-SI" dirty="0">
                <a:solidFill>
                  <a:schemeClr val="tx2"/>
                </a:solidFill>
                <a:sym typeface="Arial" charset="0"/>
              </a:rPr>
              <a:t> (IA)</a:t>
            </a:r>
            <a:endParaRPr lang="en-US" altLang="sl-SI" dirty="0">
              <a:solidFill>
                <a:schemeClr val="tx2"/>
              </a:solidFill>
              <a:sym typeface="Arial" charset="0"/>
            </a:endParaRP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13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usklajevalnih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in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podpornih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ukrepov</a:t>
            </a:r>
            <a:r>
              <a:rPr lang="sl-SI" altLang="sl-SI" dirty="0">
                <a:solidFill>
                  <a:schemeClr val="tx2"/>
                </a:solidFill>
                <a:sym typeface="Arial" charset="0"/>
              </a:rPr>
              <a:t> (CSA)</a:t>
            </a:r>
            <a:endParaRPr lang="en-US" altLang="sl-SI" dirty="0">
              <a:solidFill>
                <a:schemeClr val="tx2"/>
              </a:solidFill>
              <a:sym typeface="Arial" charset="0"/>
            </a:endParaRP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1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ukrep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ERANET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Cofund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i="1" dirty="0">
                <a:solidFill>
                  <a:schemeClr val="tx2"/>
                </a:solidFill>
                <a:sym typeface="Arial" charset="0"/>
              </a:rPr>
              <a:t>(</a:t>
            </a:r>
            <a:r>
              <a:rPr lang="sl-SI" altLang="sl-SI" i="1" dirty="0">
                <a:solidFill>
                  <a:schemeClr val="tx2"/>
                </a:solidFill>
                <a:sym typeface="Arial" charset="0"/>
              </a:rPr>
              <a:t>5 </a:t>
            </a:r>
            <a:r>
              <a:rPr lang="en-US" altLang="sl-SI" i="1" dirty="0" err="1">
                <a:solidFill>
                  <a:schemeClr val="tx2"/>
                </a:solidFill>
                <a:sym typeface="Arial" charset="0"/>
              </a:rPr>
              <a:t>projektov</a:t>
            </a:r>
            <a:r>
              <a:rPr lang="en-US" altLang="sl-SI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sl-SI" altLang="sl-SI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i="1" dirty="0">
                <a:solidFill>
                  <a:schemeClr val="tx2"/>
                </a:solidFill>
                <a:sym typeface="Arial" charset="0"/>
              </a:rPr>
              <a:t>ERANET)</a:t>
            </a: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2 </a:t>
            </a:r>
            <a:r>
              <a:rPr lang="en-US" altLang="sl-SI" dirty="0" err="1">
                <a:solidFill>
                  <a:schemeClr val="tx2"/>
                </a:solidFill>
                <a:sym typeface="Arial" charset="0"/>
              </a:rPr>
              <a:t>instrumenta</a:t>
            </a:r>
            <a:r>
              <a:rPr lang="en-US" altLang="sl-SI" dirty="0">
                <a:solidFill>
                  <a:schemeClr val="tx2"/>
                </a:solidFill>
                <a:sym typeface="Arial" charset="0"/>
              </a:rPr>
              <a:t> MSP 	 </a:t>
            </a:r>
            <a:r>
              <a:rPr lang="sl-SI" altLang="sl-SI" dirty="0" smtClean="0">
                <a:solidFill>
                  <a:schemeClr val="tx2"/>
                </a:solidFill>
                <a:sym typeface="Arial" charset="0"/>
              </a:rPr>
              <a:t>							</a:t>
            </a:r>
            <a:r>
              <a:rPr lang="fr-BE" altLang="sl-SI" i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altLang="sl-SI" i="1" dirty="0" smtClean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i="1" dirty="0" err="1">
                <a:solidFill>
                  <a:schemeClr val="tx2"/>
                </a:solidFill>
                <a:sym typeface="Arial" charset="0"/>
              </a:rPr>
              <a:t>več</a:t>
            </a:r>
            <a:r>
              <a:rPr lang="en-US" altLang="sl-SI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i="1" dirty="0" err="1">
                <a:solidFill>
                  <a:schemeClr val="tx2"/>
                </a:solidFill>
                <a:sym typeface="Arial" charset="0"/>
              </a:rPr>
              <a:t>rokov</a:t>
            </a:r>
            <a:r>
              <a:rPr lang="en-US" altLang="sl-SI" i="1" dirty="0">
                <a:solidFill>
                  <a:schemeClr val="tx2"/>
                </a:solidFill>
                <a:sym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sl-SI" b="1" dirty="0" smtClean="0">
                <a:solidFill>
                  <a:srgbClr val="0000FF"/>
                </a:solidFill>
              </a:rPr>
              <a:t>Različne vrste upravičencev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od </a:t>
            </a:r>
            <a:r>
              <a:rPr lang="sl-SI" dirty="0">
                <a:solidFill>
                  <a:schemeClr val="tx2"/>
                </a:solidFill>
              </a:rPr>
              <a:t>raziskovalnih ustanov do industrij in kmetov, okrepljen pristop na podlagi več </a:t>
            </a:r>
            <a:r>
              <a:rPr lang="sl-SI" dirty="0" smtClean="0">
                <a:solidFill>
                  <a:schemeClr val="tx2"/>
                </a:solidFill>
              </a:rPr>
              <a:t>akterjev (MAA)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l-SI" b="1" dirty="0" smtClean="0">
                <a:solidFill>
                  <a:srgbClr val="0000FF"/>
                </a:solidFill>
              </a:rPr>
              <a:t>Način upravljanja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program </a:t>
            </a:r>
            <a:r>
              <a:rPr lang="sl-SI" dirty="0">
                <a:solidFill>
                  <a:schemeClr val="tx2"/>
                </a:solidFill>
              </a:rPr>
              <a:t>določita GD RTD in GD AGRI</a:t>
            </a:r>
            <a:endParaRPr lang="fr-BE" dirty="0">
              <a:solidFill>
                <a:schemeClr val="tx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projekt skupaj upravljata RTD/REA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</a:pP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8" name="Right Brace 7"/>
          <p:cNvSpPr>
            <a:spLocks/>
          </p:cNvSpPr>
          <p:nvPr/>
        </p:nvSpPr>
        <p:spPr bwMode="auto">
          <a:xfrm>
            <a:off x="6873875" y="2845832"/>
            <a:ext cx="576262" cy="6477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sl-SI" sz="7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ight Brace 8"/>
          <p:cNvSpPr>
            <a:spLocks/>
          </p:cNvSpPr>
          <p:nvPr/>
        </p:nvSpPr>
        <p:spPr bwMode="auto">
          <a:xfrm>
            <a:off x="6946106" y="3688514"/>
            <a:ext cx="431800" cy="6477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sl-SI" sz="7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450137" y="2971245"/>
            <a:ext cx="1390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fr-BE" altLang="sl-SI" sz="2000" i="1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altLang="sl-SI" sz="2000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sz="2000" i="1" dirty="0" err="1">
                <a:solidFill>
                  <a:schemeClr val="tx2"/>
                </a:solidFill>
                <a:sym typeface="Arial" charset="0"/>
              </a:rPr>
              <a:t>dve</a:t>
            </a:r>
            <a:r>
              <a:rPr lang="en-US" altLang="sl-SI" sz="2000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sz="2000" i="1" dirty="0" err="1">
                <a:solidFill>
                  <a:schemeClr val="tx2"/>
                </a:solidFill>
                <a:sym typeface="Arial" charset="0"/>
              </a:rPr>
              <a:t>fazi</a:t>
            </a:r>
            <a:endParaRPr lang="en-US" altLang="sl-SI" sz="2000" i="1" dirty="0">
              <a:solidFill>
                <a:schemeClr val="tx2"/>
              </a:solidFill>
              <a:sym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457281" y="3669464"/>
            <a:ext cx="2189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à"/>
            </a:pPr>
            <a:r>
              <a:rPr lang="en-US" altLang="sl-SI" sz="2000" i="1" dirty="0" err="1">
                <a:solidFill>
                  <a:schemeClr val="tx2"/>
                </a:solidFill>
                <a:sym typeface="Arial" charset="0"/>
              </a:rPr>
              <a:t>ena</a:t>
            </a:r>
            <a:r>
              <a:rPr lang="en-US" altLang="sl-SI" sz="2000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sl-SI" sz="2000" i="1" dirty="0" err="1">
                <a:solidFill>
                  <a:schemeClr val="tx2"/>
                </a:solidFill>
                <a:sym typeface="Arial" charset="0"/>
              </a:rPr>
              <a:t>faza</a:t>
            </a:r>
            <a:endParaRPr lang="en-US" altLang="sl-SI" sz="2000" i="1" dirty="0">
              <a:solidFill>
                <a:schemeClr val="tx2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5709" y="1260011"/>
            <a:ext cx="8110537" cy="2736850"/>
            <a:chOff x="312738" y="1103991"/>
            <a:chExt cx="9891712" cy="238861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12738" y="1103991"/>
              <a:ext cx="9891712" cy="125388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14325" y="1752600"/>
              <a:ext cx="9886950" cy="17400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 altLang="sl-SI" sz="18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11200" y="1243733"/>
              <a:ext cx="9118600" cy="34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5127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5127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5127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5127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5127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en-US" altLang="sl-SI" b="1" dirty="0">
                  <a:solidFill>
                    <a:srgbClr val="FF0000"/>
                  </a:solidFill>
                  <a:latin typeface="Verdana" pitchFamily="34" charset="0"/>
                  <a:sym typeface="Arial" charset="0"/>
                </a:rPr>
                <a:t>STANDARDNA MERILA ZA DODELITEV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7026116" y="2081296"/>
              <a:ext cx="2893848" cy="1145978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en-US" altLang="sl-SI" sz="1600" b="1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KAKOVOST IN </a:t>
              </a:r>
            </a:p>
            <a:p>
              <a:pPr algn="ctr">
                <a:buSzPct val="100000"/>
                <a:defRPr/>
              </a:pPr>
              <a:r>
                <a:rPr lang="en-US" altLang="sl-SI" sz="1600" b="1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UČINKOVITOST </a:t>
              </a:r>
            </a:p>
            <a:p>
              <a:pPr algn="ctr">
                <a:buSzPct val="100000"/>
                <a:defRPr/>
              </a:pPr>
              <a:r>
                <a:rPr lang="en-US" altLang="sl-SI" sz="1600" b="1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UKREPA</a:t>
              </a:r>
              <a:endParaRPr lang="sl-SI" altLang="sl-SI" sz="1600" b="1" dirty="0" smtClean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  <a:p>
              <a:pPr algn="ctr">
                <a:buSzPct val="100000"/>
                <a:defRPr/>
              </a:pPr>
              <a:r>
                <a:rPr lang="sl-SI" altLang="sl-SI" sz="1600" dirty="0" err="1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max</a:t>
              </a:r>
              <a:r>
                <a:rPr lang="sl-SI" altLang="sl-SI" sz="1600" dirty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. 5 </a:t>
              </a:r>
              <a:r>
                <a:rPr lang="sl-SI" altLang="sl-SI" sz="1600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točk</a:t>
              </a:r>
            </a:p>
            <a:p>
              <a:pPr algn="ctr">
                <a:buSzPct val="100000"/>
                <a:defRPr/>
              </a:pPr>
              <a:r>
                <a:rPr lang="sl-SI" altLang="sl-SI" sz="1600" dirty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(prag </a:t>
              </a:r>
              <a:r>
                <a:rPr lang="sl-SI" altLang="sl-SI" sz="1600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3 </a:t>
              </a:r>
              <a:r>
                <a:rPr lang="sl-SI" altLang="sl-SI" sz="1600" dirty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točke</a:t>
              </a:r>
              <a:r>
                <a:rPr lang="sl-SI" altLang="sl-SI" sz="1600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)</a:t>
              </a:r>
              <a:endParaRPr lang="en-US" altLang="sl-SI" sz="1600" dirty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829052" y="2084471"/>
              <a:ext cx="2861778" cy="1133279"/>
            </a:xfrm>
            <a:prstGeom prst="bevel">
              <a:avLst>
                <a:gd name="adj" fmla="val 12500"/>
              </a:avLst>
            </a:prstGeom>
            <a:solidFill>
              <a:srgbClr val="FFC000"/>
            </a:solidFill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en-US" altLang="sl-SI" b="1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UČINEK</a:t>
              </a:r>
              <a:endParaRPr lang="sl-SI" altLang="sl-SI" b="1" dirty="0" smtClean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  <a:p>
              <a:pPr algn="ctr">
                <a:buSzPct val="100000"/>
                <a:defRPr/>
              </a:pPr>
              <a:r>
                <a:rPr lang="sl-SI" altLang="sl-SI" dirty="0" err="1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max</a:t>
              </a:r>
              <a:r>
                <a:rPr lang="sl-SI" altLang="sl-SI" dirty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. 5 </a:t>
              </a:r>
              <a:r>
                <a:rPr lang="sl-SI" altLang="sl-SI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točk</a:t>
              </a:r>
            </a:p>
            <a:p>
              <a:pPr algn="ctr">
                <a:buSzPct val="100000"/>
                <a:defRPr/>
              </a:pPr>
              <a:r>
                <a:rPr lang="sl-SI" altLang="sl-SI" dirty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(prag 4/3 točke</a:t>
              </a:r>
              <a:r>
                <a:rPr lang="sl-SI" altLang="sl-SI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)</a:t>
              </a:r>
              <a:endParaRPr lang="en-US" altLang="sl-SI" dirty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28652" y="2093995"/>
              <a:ext cx="2861778" cy="1133279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276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en-US" altLang="sl-SI" b="1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ODLIČNOST</a:t>
              </a:r>
              <a:endParaRPr lang="sl-SI" altLang="sl-SI" b="1" dirty="0" smtClean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  <a:p>
              <a:pPr algn="ctr">
                <a:buSzPct val="100000"/>
                <a:defRPr/>
              </a:pPr>
              <a:r>
                <a:rPr lang="sl-SI" altLang="sl-SI" dirty="0" err="1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m</a:t>
              </a:r>
              <a:r>
                <a:rPr lang="sl-SI" altLang="sl-SI" dirty="0" err="1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ax</a:t>
              </a:r>
              <a:r>
                <a:rPr lang="sl-SI" altLang="sl-SI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. 5 točk </a:t>
              </a:r>
            </a:p>
            <a:p>
              <a:pPr algn="ctr">
                <a:buSzPct val="100000"/>
                <a:defRPr/>
              </a:pPr>
              <a:r>
                <a:rPr lang="sl-SI" altLang="sl-SI" dirty="0" smtClean="0">
                  <a:solidFill>
                    <a:srgbClr val="0070C0"/>
                  </a:solidFill>
                  <a:latin typeface="Verdana" pitchFamily="34" charset="0"/>
                  <a:sym typeface="Arial" pitchFamily="34" charset="0"/>
                </a:rPr>
                <a:t>(prag 4/3 točke)</a:t>
              </a:r>
              <a:endParaRPr lang="en-US" altLang="sl-SI" dirty="0" smtClean="0">
                <a:solidFill>
                  <a:srgbClr val="0070C0"/>
                </a:solidFill>
                <a:latin typeface="Verdana" pitchFamily="34" charset="0"/>
                <a:sym typeface="Arial" pitchFamily="34" charset="0"/>
              </a:endParaRPr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4109" y="4995670"/>
            <a:ext cx="8458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ERC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ukrepi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pionirskih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chemeClr val="tx2"/>
                </a:solidFill>
                <a:latin typeface="+mj-lt"/>
                <a:sym typeface="Arial" charset="0"/>
              </a:rPr>
              <a:t>raziskav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          le ODLIČNOST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9346" y="5549708"/>
            <a:ext cx="8782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449263" eaLnBrk="0" hangingPunct="0">
              <a:spcBef>
                <a:spcPts val="800"/>
              </a:spcBef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US" altLang="sl-SI" sz="2000" b="1" dirty="0" err="1">
                <a:solidFill>
                  <a:schemeClr val="tx2"/>
                </a:solidFill>
                <a:latin typeface="+mj-lt"/>
                <a:sym typeface="Arial" charset="0"/>
              </a:rPr>
              <a:t>Inovacijski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 smtClean="0">
                <a:solidFill>
                  <a:schemeClr val="tx2"/>
                </a:solidFill>
                <a:latin typeface="+mj-lt"/>
                <a:sym typeface="Arial" charset="0"/>
              </a:rPr>
              <a:t>ukrepi</a:t>
            </a:r>
            <a:r>
              <a:rPr lang="sl-SI" altLang="sl-SI" b="1" dirty="0" smtClean="0">
                <a:solidFill>
                  <a:schemeClr val="tx2"/>
                </a:solidFill>
                <a:latin typeface="+mj-lt"/>
                <a:sym typeface="Arial" charset="0"/>
              </a:rPr>
              <a:t>, SME</a:t>
            </a:r>
            <a:r>
              <a:rPr lang="en-US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         </a:t>
            </a:r>
            <a:r>
              <a:rPr lang="sl-SI" altLang="sl-SI" dirty="0" smtClean="0">
                <a:solidFill>
                  <a:schemeClr val="tx2"/>
                </a:solidFill>
                <a:latin typeface="+mj-lt"/>
                <a:sym typeface="Arial" charset="0"/>
              </a:rPr>
              <a:t>	 </a:t>
            </a:r>
            <a:r>
              <a:rPr lang="en-US" altLang="sl-SI" sz="2000" b="1" dirty="0" err="1" smtClean="0">
                <a:solidFill>
                  <a:schemeClr val="tx2"/>
                </a:solidFill>
                <a:latin typeface="+mj-lt"/>
                <a:sym typeface="Arial" charset="0"/>
              </a:rPr>
              <a:t>večji</a:t>
            </a:r>
            <a:r>
              <a:rPr lang="en-US" altLang="sl-SI" sz="2000" b="1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chemeClr val="tx2"/>
                </a:solidFill>
                <a:latin typeface="+mj-lt"/>
                <a:sym typeface="Arial" charset="0"/>
              </a:rPr>
              <a:t>poudarek</a:t>
            </a:r>
            <a:r>
              <a:rPr lang="en-US" altLang="sl-SI" sz="2000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chemeClr val="tx2"/>
                </a:solidFill>
                <a:latin typeface="+mj-lt"/>
                <a:sym typeface="Arial" charset="0"/>
              </a:rPr>
              <a:t>na</a:t>
            </a:r>
            <a:r>
              <a:rPr lang="en-US" altLang="sl-SI" sz="2000" b="1" dirty="0">
                <a:solidFill>
                  <a:schemeClr val="tx2"/>
                </a:solidFill>
                <a:latin typeface="+mj-lt"/>
                <a:sym typeface="Arial" charset="0"/>
              </a:rPr>
              <a:t> „UČINKU</a:t>
            </a:r>
            <a:r>
              <a:rPr lang="en-US" altLang="sl-SI" sz="2000" b="1" dirty="0" smtClean="0">
                <a:solidFill>
                  <a:schemeClr val="tx2"/>
                </a:solidFill>
                <a:latin typeface="+mj-lt"/>
                <a:sym typeface="Arial" charset="0"/>
              </a:rPr>
              <a:t>“</a:t>
            </a:r>
            <a:r>
              <a:rPr lang="sl-SI" altLang="sl-SI" sz="2000" b="1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sl-SI" altLang="sl-SI" sz="2000" dirty="0" smtClean="0">
                <a:solidFill>
                  <a:schemeClr val="tx2"/>
                </a:solidFill>
                <a:latin typeface="+mj-lt"/>
                <a:sym typeface="Arial" charset="0"/>
              </a:rPr>
              <a:t>(faktor 1,5)</a:t>
            </a:r>
            <a:endParaRPr lang="en-US" altLang="sl-SI" sz="2000" dirty="0">
              <a:solidFill>
                <a:schemeClr val="tx2"/>
              </a:solidFill>
              <a:latin typeface="+mj-lt"/>
              <a:sym typeface="Arial" charset="0"/>
            </a:endParaRPr>
          </a:p>
        </p:txBody>
      </p:sp>
      <p:sp>
        <p:nvSpPr>
          <p:cNvPr id="13" name="Chevron 2"/>
          <p:cNvSpPr>
            <a:spLocks noChangeArrowheads="1"/>
          </p:cNvSpPr>
          <p:nvPr/>
        </p:nvSpPr>
        <p:spPr bwMode="auto">
          <a:xfrm>
            <a:off x="3535620" y="5593037"/>
            <a:ext cx="528637" cy="377825"/>
          </a:xfrm>
          <a:prstGeom prst="chevron">
            <a:avLst>
              <a:gd name="adj" fmla="val 50046"/>
            </a:avLst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2763"/>
            <a:endParaRPr lang="sl-SI" altLang="sl-SI" sz="2700"/>
          </a:p>
        </p:txBody>
      </p:sp>
      <p:sp>
        <p:nvSpPr>
          <p:cNvPr id="14" name="Chevron 2"/>
          <p:cNvSpPr>
            <a:spLocks noChangeArrowheads="1"/>
          </p:cNvSpPr>
          <p:nvPr/>
        </p:nvSpPr>
        <p:spPr bwMode="auto">
          <a:xfrm>
            <a:off x="4257762" y="4968683"/>
            <a:ext cx="528638" cy="377825"/>
          </a:xfrm>
          <a:prstGeom prst="chevron">
            <a:avLst>
              <a:gd name="adj" fmla="val 50046"/>
            </a:avLst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2763"/>
            <a:endParaRPr lang="sl-SI" altLang="sl-SI" sz="2700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59346" y="4330508"/>
            <a:ext cx="85820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Prva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chemeClr val="tx2"/>
                </a:solidFill>
                <a:latin typeface="+mj-lt"/>
                <a:sym typeface="Arial" charset="0"/>
              </a:rPr>
              <a:t>faza</a:t>
            </a:r>
            <a:r>
              <a:rPr lang="en-US" altLang="sl-SI" b="1" dirty="0">
                <a:solidFill>
                  <a:schemeClr val="tx2"/>
                </a:solidFill>
                <a:latin typeface="+mj-lt"/>
                <a:sym typeface="Arial" charset="0"/>
              </a:rPr>
              <a:t>                            </a:t>
            </a:r>
            <a:r>
              <a:rPr lang="en-US" altLang="sl-SI" dirty="0">
                <a:solidFill>
                  <a:schemeClr val="tx2"/>
                </a:solidFill>
                <a:latin typeface="+mj-lt"/>
                <a:sym typeface="Arial" charset="0"/>
              </a:rPr>
              <a:t>le ODLIČNOST in UČINEK</a:t>
            </a:r>
          </a:p>
        </p:txBody>
      </p:sp>
      <p:sp>
        <p:nvSpPr>
          <p:cNvPr id="16" name="Chevron 2"/>
          <p:cNvSpPr>
            <a:spLocks noChangeArrowheads="1"/>
          </p:cNvSpPr>
          <p:nvPr/>
        </p:nvSpPr>
        <p:spPr bwMode="auto">
          <a:xfrm>
            <a:off x="2820212" y="4356889"/>
            <a:ext cx="528637" cy="377825"/>
          </a:xfrm>
          <a:prstGeom prst="chevron">
            <a:avLst>
              <a:gd name="adj" fmla="val 50046"/>
            </a:avLst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2763"/>
            <a:endParaRPr lang="sl-SI" altLang="sl-SI" sz="2700"/>
          </a:p>
        </p:txBody>
      </p:sp>
      <p:sp>
        <p:nvSpPr>
          <p:cNvPr id="17" name="Pravokotnik 16"/>
          <p:cNvSpPr/>
          <p:nvPr/>
        </p:nvSpPr>
        <p:spPr>
          <a:xfrm>
            <a:off x="2787661" y="608966"/>
            <a:ext cx="614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OBZORJE 2020 – Ocena predlogov</a:t>
            </a:r>
            <a:endParaRPr lang="sl-SI" altLang="sl-SI" sz="2400" b="1" dirty="0">
              <a:solidFill>
                <a:srgbClr val="0000FF"/>
              </a:solidFill>
              <a:latin typeface="+mj-lt"/>
              <a:sym typeface="Arial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3535620" y="3812195"/>
            <a:ext cx="520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Skupni prag 10 točk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1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6375" y="1012666"/>
            <a:ext cx="8856663" cy="488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sl-SI" altLang="sl-SI" sz="2400" b="1" dirty="0">
                <a:solidFill>
                  <a:srgbClr val="FF0000"/>
                </a:solidFill>
                <a:latin typeface="+mj-lt"/>
                <a:sym typeface="Arial" charset="0"/>
              </a:rPr>
              <a:t>P</a:t>
            </a:r>
            <a:r>
              <a:rPr lang="en-US" altLang="sl-SI" sz="2400" b="1" dirty="0" err="1" smtClean="0">
                <a:solidFill>
                  <a:srgbClr val="FF0000"/>
                </a:solidFill>
                <a:latin typeface="+mj-lt"/>
                <a:sym typeface="Arial" charset="0"/>
              </a:rPr>
              <a:t>ričakovani</a:t>
            </a:r>
            <a:r>
              <a:rPr lang="en-US" altLang="sl-SI" sz="2400" b="1" dirty="0" smtClean="0">
                <a:solidFill>
                  <a:srgbClr val="FF0000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FF0000"/>
                </a:solidFill>
                <a:latin typeface="+mj-lt"/>
                <a:sym typeface="Arial" charset="0"/>
              </a:rPr>
              <a:t>rezultati</a:t>
            </a:r>
            <a:r>
              <a:rPr lang="en-US" altLang="sl-SI" sz="2400" b="1" dirty="0" smtClean="0">
                <a:solidFill>
                  <a:srgbClr val="00B0F0"/>
                </a:solidFill>
                <a:latin typeface="+mj-lt"/>
                <a:sym typeface="Arial" charset="0"/>
              </a:rPr>
              <a:t>:</a:t>
            </a:r>
            <a:endParaRPr lang="sl-SI" altLang="sl-SI" sz="2400" b="1" dirty="0" smtClean="0">
              <a:solidFill>
                <a:srgbClr val="00B0F0"/>
              </a:solidFill>
              <a:latin typeface="+mj-lt"/>
              <a:sym typeface="Arial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790264" y="479628"/>
            <a:ext cx="614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Delovni program 2014 -2015 </a:t>
            </a:r>
            <a:r>
              <a:rPr lang="sl-SI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(WP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)</a:t>
            </a:r>
            <a:endParaRPr lang="sl-SI" altLang="sl-SI" sz="2400" b="1" dirty="0">
              <a:solidFill>
                <a:srgbClr val="0000FF"/>
              </a:solidFill>
              <a:latin typeface="+mj-lt"/>
              <a:sym typeface="Arial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41623990"/>
              </p:ext>
            </p:extLst>
          </p:nvPr>
        </p:nvGraphicFramePr>
        <p:xfrm>
          <a:off x="206375" y="1454352"/>
          <a:ext cx="8136904" cy="443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jeZBesedilom 12"/>
          <p:cNvSpPr txBox="1"/>
          <p:nvPr/>
        </p:nvSpPr>
        <p:spPr>
          <a:xfrm>
            <a:off x="5543549" y="3069878"/>
            <a:ext cx="3829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00FF"/>
                </a:solidFill>
              </a:rPr>
              <a:t>Pospešeni postopki za dodelitev sredstev:</a:t>
            </a:r>
            <a:r>
              <a:rPr lang="sl-SI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5 mesecev za obvestilo o rezultatih, 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8 mesecev za podpis pogodb (zato se pogodbe podpisujejo za projekt „tak kot je“)</a:t>
            </a:r>
            <a:endParaRPr lang="sl-S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>
            <a:spLocks/>
          </p:cNvSpPr>
          <p:nvPr/>
        </p:nvSpPr>
        <p:spPr bwMode="auto">
          <a:xfrm>
            <a:off x="2582115" y="657172"/>
            <a:ext cx="6245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400"/>
            <a:r>
              <a:rPr lang="sl-SI" sz="2400" b="1" dirty="0">
                <a:solidFill>
                  <a:schemeClr val="hlink"/>
                </a:solidFill>
              </a:rPr>
              <a:t>Delovni </a:t>
            </a:r>
            <a:r>
              <a:rPr lang="sl-SI" sz="2400" b="1" dirty="0">
                <a:solidFill>
                  <a:srgbClr val="0000FF"/>
                </a:solidFill>
              </a:rPr>
              <a:t>program</a:t>
            </a:r>
            <a:r>
              <a:rPr lang="sl-SI" sz="2400" b="1" dirty="0">
                <a:solidFill>
                  <a:schemeClr val="hlink"/>
                </a:solidFill>
              </a:rPr>
              <a:t> za </a:t>
            </a:r>
            <a:r>
              <a:rPr lang="sl-SI" sz="2400" b="1" dirty="0" smtClean="0">
                <a:solidFill>
                  <a:schemeClr val="hlink"/>
                </a:solidFill>
              </a:rPr>
              <a:t>družbeni izziv </a:t>
            </a:r>
            <a:r>
              <a:rPr lang="sl-SI" sz="2400" b="1" dirty="0" smtClean="0">
                <a:solidFill>
                  <a:schemeClr val="hlink"/>
                </a:solidFill>
              </a:rPr>
              <a:t>2 (BIO)</a:t>
            </a:r>
            <a:endParaRPr lang="sl-SI" b="1" i="1" u="sng" dirty="0">
              <a:solidFill>
                <a:schemeClr val="hlin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5496" y="1855699"/>
            <a:ext cx="890195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dirty="0" smtClean="0">
                <a:solidFill>
                  <a:schemeClr val="tx2"/>
                </a:solidFill>
              </a:rPr>
              <a:t>   </a:t>
            </a:r>
            <a:r>
              <a:rPr lang="sl-SI" sz="2000" b="1" dirty="0">
                <a:solidFill>
                  <a:srgbClr val="FF0000"/>
                </a:solidFill>
              </a:rPr>
              <a:t>Razpisi za leto 2014 so zaključeni </a:t>
            </a:r>
          </a:p>
          <a:p>
            <a:pPr defTabSz="914400"/>
            <a:r>
              <a:rPr lang="sl-SI" sz="2000" dirty="0">
                <a:solidFill>
                  <a:schemeClr val="tx2"/>
                </a:solidFill>
              </a:rPr>
              <a:t>   9 projektov s SLO partnerji, </a:t>
            </a:r>
            <a:r>
              <a:rPr lang="sl-SI" sz="2000" dirty="0" smtClean="0">
                <a:solidFill>
                  <a:schemeClr val="tx2"/>
                </a:solidFill>
              </a:rPr>
              <a:t>od </a:t>
            </a:r>
            <a:r>
              <a:rPr lang="sl-SI" sz="2000" dirty="0">
                <a:solidFill>
                  <a:schemeClr val="tx2"/>
                </a:solidFill>
              </a:rPr>
              <a:t>tega 1 SLO koordinatorica</a:t>
            </a:r>
          </a:p>
          <a:p>
            <a:pPr defTabSz="914400"/>
            <a:r>
              <a:rPr lang="sl-SI" sz="2000" dirty="0">
                <a:solidFill>
                  <a:schemeClr val="tx2"/>
                </a:solidFill>
              </a:rPr>
              <a:t>   (FP7: v 55 KBBE projektih je </a:t>
            </a:r>
            <a:r>
              <a:rPr lang="sl-SI" sz="2000" dirty="0" smtClean="0">
                <a:solidFill>
                  <a:schemeClr val="tx2"/>
                </a:solidFill>
              </a:rPr>
              <a:t>68 SLO </a:t>
            </a:r>
            <a:r>
              <a:rPr lang="sl-SI" sz="2000" dirty="0">
                <a:solidFill>
                  <a:schemeClr val="tx2"/>
                </a:solidFill>
              </a:rPr>
              <a:t>partnerjev sklenilo </a:t>
            </a:r>
            <a:r>
              <a:rPr lang="sl-SI" sz="2000" dirty="0" smtClean="0">
                <a:solidFill>
                  <a:schemeClr val="tx2"/>
                </a:solidFill>
              </a:rPr>
              <a:t>pogodbe za</a:t>
            </a:r>
          </a:p>
          <a:p>
            <a:pPr defTabSz="914400"/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6.883.671 </a:t>
            </a:r>
            <a:r>
              <a:rPr lang="sl-SI" sz="2000" dirty="0">
                <a:solidFill>
                  <a:schemeClr val="tx2"/>
                </a:solidFill>
              </a:rPr>
              <a:t>€)</a:t>
            </a:r>
          </a:p>
          <a:p>
            <a:pPr defTabSz="914400"/>
            <a:r>
              <a:rPr lang="sl-SI" sz="2000" dirty="0" smtClean="0">
                <a:solidFill>
                  <a:schemeClr val="tx2"/>
                </a:solidFill>
              </a:rPr>
              <a:t> </a:t>
            </a:r>
          </a:p>
          <a:p>
            <a:pPr defTabSz="914400"/>
            <a:r>
              <a:rPr lang="sl-SI" sz="2000" dirty="0" smtClean="0">
                <a:solidFill>
                  <a:schemeClr val="tx2"/>
                </a:solidFill>
              </a:rPr>
              <a:t>  </a:t>
            </a:r>
            <a:r>
              <a:rPr lang="sl-SI" sz="2000" b="1" dirty="0" smtClean="0">
                <a:solidFill>
                  <a:srgbClr val="FF0000"/>
                </a:solidFill>
              </a:rPr>
              <a:t>Roki </a:t>
            </a:r>
            <a:r>
              <a:rPr lang="sl-SI" sz="2000" b="1" dirty="0" smtClean="0">
                <a:solidFill>
                  <a:srgbClr val="FF0000"/>
                </a:solidFill>
              </a:rPr>
              <a:t>za oddajo predlogov projektov v </a:t>
            </a:r>
            <a:r>
              <a:rPr lang="sl-SI" sz="2000" b="1" u="sng" dirty="0" smtClean="0">
                <a:solidFill>
                  <a:srgbClr val="FF0000"/>
                </a:solidFill>
              </a:rPr>
              <a:t>letu 2015 </a:t>
            </a:r>
            <a:r>
              <a:rPr lang="sl-SI" sz="2000" dirty="0" smtClean="0">
                <a:solidFill>
                  <a:schemeClr val="tx2"/>
                </a:solidFill>
              </a:rPr>
              <a:t>(104,5 mio €):</a:t>
            </a:r>
          </a:p>
          <a:p>
            <a:pPr marL="550863" indent="-285750" algn="just" defTabSz="914400">
              <a:lnSpc>
                <a:spcPct val="120000"/>
              </a:lnSpc>
              <a:buClr>
                <a:srgbClr val="20438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sl-SI" sz="2000" dirty="0" err="1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Dvo</a:t>
            </a:r>
            <a:r>
              <a:rPr lang="sl-SI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-fazni</a:t>
            </a:r>
            <a:r>
              <a:rPr lang="fr-BE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(RIA, IA): </a:t>
            </a:r>
            <a:r>
              <a:rPr lang="sl-SI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0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12/3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/2015</a:t>
            </a:r>
            <a:r>
              <a:rPr lang="sl-SI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BE" sz="20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11/06/2015</a:t>
            </a:r>
            <a:r>
              <a:rPr lang="sl-SI" sz="20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20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0863" indent="-285750" algn="just" defTabSz="914400">
              <a:lnSpc>
                <a:spcPct val="120000"/>
              </a:lnSpc>
              <a:buClr>
                <a:srgbClr val="20438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sl-SI" sz="2000" u="sng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Eno-fazni</a:t>
            </a:r>
            <a:r>
              <a:rPr lang="fr-BE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BE" sz="2000" dirty="0" err="1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CSAs</a:t>
            </a:r>
            <a:r>
              <a:rPr lang="fr-BE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2000" dirty="0" err="1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ERANETs</a:t>
            </a:r>
            <a:r>
              <a:rPr lang="fr-BE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r>
              <a:rPr lang="sl-SI" sz="2000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0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/06/2015</a:t>
            </a:r>
            <a:endParaRPr lang="sl-SI" sz="20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0863" indent="-285750" algn="just" defTabSz="914400">
              <a:lnSpc>
                <a:spcPct val="120000"/>
              </a:lnSpc>
              <a:buClr>
                <a:srgbClr val="20438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sl-SI" sz="2000" u="sng" dirty="0" smtClean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Eno- </a:t>
            </a:r>
            <a:r>
              <a:rPr lang="sl-SI" sz="2000" u="sng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ali </a:t>
            </a:r>
            <a:r>
              <a:rPr lang="sl-SI" sz="2000" u="sng" dirty="0" err="1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dvo</a:t>
            </a:r>
            <a:r>
              <a:rPr lang="sl-SI" sz="2000" u="sng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-fazni</a:t>
            </a:r>
            <a:r>
              <a:rPr lang="fr-BE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l-SI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SME instrument</a:t>
            </a:r>
            <a:r>
              <a:rPr lang="fr-BE" sz="2000" dirty="0">
                <a:solidFill>
                  <a:srgbClr val="2C2C2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pPr marL="265113" algn="just" defTabSz="914400">
              <a:lnSpc>
                <a:spcPct val="120000"/>
              </a:lnSpc>
              <a:buClr>
                <a:srgbClr val="204388"/>
              </a:buClr>
              <a:buSzPct val="150000"/>
              <a:defRPr/>
            </a:pPr>
            <a:r>
              <a:rPr lang="fr-BE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18.3.2015</a:t>
            </a:r>
            <a:r>
              <a:rPr lang="sl-SI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17.6.2015</a:t>
            </a:r>
            <a:endParaRPr lang="sl-SI" sz="20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113" algn="just" defTabSz="914400">
              <a:lnSpc>
                <a:spcPct val="120000"/>
              </a:lnSpc>
              <a:buClr>
                <a:srgbClr val="204388"/>
              </a:buClr>
              <a:buSzPct val="150000"/>
              <a:defRPr/>
            </a:pPr>
            <a:r>
              <a:rPr lang="sl-SI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17.9.2015</a:t>
            </a:r>
            <a:r>
              <a:rPr lang="sl-SI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BE" sz="20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16.12.2015</a:t>
            </a:r>
          </a:p>
          <a:p>
            <a:pPr defTabSz="914400">
              <a:buFontTx/>
              <a:buChar char="•"/>
            </a:pP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916706" y="4552337"/>
            <a:ext cx="3079376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solidFill>
                  <a:srgbClr val="FF0000"/>
                </a:solidFill>
              </a:rPr>
              <a:t>Info</a:t>
            </a:r>
            <a:r>
              <a:rPr lang="sl-SI" sz="2000" b="1" dirty="0" smtClean="0">
                <a:solidFill>
                  <a:srgbClr val="FF0000"/>
                </a:solidFill>
              </a:rPr>
              <a:t> dan: </a:t>
            </a:r>
          </a:p>
          <a:p>
            <a:r>
              <a:rPr lang="sl-SI" sz="2000" dirty="0" smtClean="0">
                <a:solidFill>
                  <a:srgbClr val="333333"/>
                </a:solidFill>
              </a:rPr>
              <a:t>1. december 2014, MIZŠ</a:t>
            </a:r>
            <a:endParaRPr lang="sl-SI" sz="2000" dirty="0">
              <a:solidFill>
                <a:srgbClr val="333333"/>
              </a:solidFill>
            </a:endParaRPr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5916706" y="3724835"/>
            <a:ext cx="537882" cy="639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748" y="2365946"/>
            <a:ext cx="800535" cy="3902663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defRPr/>
            </a:pPr>
            <a:r>
              <a:rPr lang="en-GB" sz="2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7</a:t>
            </a:r>
            <a:r>
              <a:rPr lang="sl-SI" sz="2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. OP</a:t>
            </a:r>
            <a:endParaRPr lang="en-GB" sz="220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6592" y="2365946"/>
            <a:ext cx="800535" cy="390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defRPr/>
            </a:pPr>
            <a:r>
              <a:rPr lang="sl-SI" sz="2200" dirty="0" smtClean="0">
                <a:solidFill>
                  <a:srgbClr val="333399"/>
                </a:solidFill>
              </a:rPr>
              <a:t>OBZORJE </a:t>
            </a:r>
            <a:r>
              <a:rPr lang="en-GB" sz="2200" dirty="0" smtClean="0">
                <a:solidFill>
                  <a:srgbClr val="333399"/>
                </a:solidFill>
              </a:rPr>
              <a:t>2020</a:t>
            </a:r>
          </a:p>
        </p:txBody>
      </p:sp>
      <p:sp>
        <p:nvSpPr>
          <p:cNvPr id="6" name="Right Arrow 15"/>
          <p:cNvSpPr>
            <a:spLocks noChangeArrowheads="1"/>
          </p:cNvSpPr>
          <p:nvPr/>
        </p:nvSpPr>
        <p:spPr bwMode="auto">
          <a:xfrm>
            <a:off x="908915" y="3859333"/>
            <a:ext cx="566965" cy="479465"/>
          </a:xfrm>
          <a:prstGeom prst="rightArrow">
            <a:avLst>
              <a:gd name="adj1" fmla="val 50000"/>
              <a:gd name="adj2" fmla="val 5005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sz="7600" b="1">
              <a:solidFill>
                <a:srgbClr val="FFD62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ight Arrow 9"/>
          <p:cNvSpPr/>
          <p:nvPr/>
        </p:nvSpPr>
        <p:spPr bwMode="auto">
          <a:xfrm>
            <a:off x="2362752" y="3859029"/>
            <a:ext cx="556636" cy="479923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Right Arrow 10"/>
          <p:cNvSpPr/>
          <p:nvPr/>
        </p:nvSpPr>
        <p:spPr bwMode="auto">
          <a:xfrm>
            <a:off x="2362752" y="2259320"/>
            <a:ext cx="556636" cy="479923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Right Arrow 11"/>
          <p:cNvSpPr/>
          <p:nvPr/>
        </p:nvSpPr>
        <p:spPr bwMode="auto">
          <a:xfrm>
            <a:off x="2362752" y="5521628"/>
            <a:ext cx="556636" cy="479923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2401596" y="1975030"/>
            <a:ext cx="474460" cy="4779943"/>
          </a:xfrm>
          <a:prstGeom prst="ellipse">
            <a:avLst/>
          </a:prstGeom>
          <a:solidFill>
            <a:srgbClr val="FF0000">
              <a:alpha val="27058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175" eaLnBrk="0" hangingPunct="0">
              <a:buSzPct val="100000"/>
            </a:pPr>
            <a:r>
              <a:rPr lang="en-US" altLang="sl-SI" b="1">
                <a:solidFill>
                  <a:srgbClr val="333399"/>
                </a:solidFill>
                <a:latin typeface="Verdana" pitchFamily="34" charset="0"/>
                <a:sym typeface="Arial" charset="0"/>
              </a:rPr>
              <a:t>Novosti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77355047"/>
              </p:ext>
            </p:extLst>
          </p:nvPr>
        </p:nvGraphicFramePr>
        <p:xfrm>
          <a:off x="3348318" y="1812762"/>
          <a:ext cx="5729330" cy="499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3"/>
          <p:cNvSpPr>
            <a:spLocks noGrp="1"/>
          </p:cNvSpPr>
          <p:nvPr>
            <p:ph type="title"/>
          </p:nvPr>
        </p:nvSpPr>
        <p:spPr bwMode="auto">
          <a:xfrm>
            <a:off x="3576918" y="594522"/>
            <a:ext cx="5244353" cy="3693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>
              <a:buClrTx/>
              <a:buFont typeface="Arial" pitchFamily="34" charset="0"/>
              <a:buNone/>
              <a:defRPr/>
            </a:pPr>
            <a:r>
              <a:rPr lang="sl-SI" altLang="sl-SI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OBZORJE 2020: </a:t>
            </a:r>
            <a:r>
              <a:rPr lang="en-US" altLang="sl-SI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Kaj</a:t>
            </a:r>
            <a:r>
              <a:rPr lang="en-US" altLang="sl-SI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 </a:t>
            </a:r>
            <a:r>
              <a:rPr lang="en-US" altLang="sl-SI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je </a:t>
            </a:r>
            <a:r>
              <a:rPr lang="en-US" altLang="sl-SI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novega</a:t>
            </a:r>
            <a:r>
              <a:rPr lang="en-US" altLang="sl-SI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?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472015" y="1050750"/>
            <a:ext cx="822960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buFont typeface="Arial" charset="0"/>
              <a:buNone/>
            </a:pPr>
            <a:r>
              <a:rPr lang="sl-SI" altLang="sl-SI" sz="2400" b="1" dirty="0" smtClean="0">
                <a:solidFill>
                  <a:srgbClr val="FF0000"/>
                </a:solidFill>
                <a:cs typeface="Arial" charset="0"/>
                <a:sym typeface="Arial" charset="0"/>
              </a:rPr>
              <a:t>Ključni izziv: </a:t>
            </a:r>
            <a:r>
              <a:rPr lang="sl-SI" altLang="sl-SI" sz="1800" dirty="0" smtClean="0">
                <a:solidFill>
                  <a:schemeClr val="tx2"/>
                </a:solidFill>
                <a:cs typeface="Arial" charset="0"/>
                <a:sym typeface="Arial" charset="0"/>
              </a:rPr>
              <a:t>stabilizacija finančnega in gospodarskega sistema ter istočasno sprejetje ukrepov za ustvarjanje gospodarskih priložnosti</a:t>
            </a:r>
            <a:endParaRPr lang="sl-SI" altLang="sl-SI" sz="1800" dirty="0" smtClean="0">
              <a:solidFill>
                <a:schemeClr val="tx2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6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/>
          </p:cNvSpPr>
          <p:nvPr>
            <p:ph type="body" idx="1"/>
          </p:nvPr>
        </p:nvSpPr>
        <p:spPr>
          <a:xfrm>
            <a:off x="800100" y="1024988"/>
            <a:ext cx="7607300" cy="5448300"/>
          </a:xfrm>
          <a:noFill/>
          <a:ln/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sl-SI" sz="2000" dirty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sl-SI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eliko uspeha pri pripravi projektov!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sl-SI" sz="2000" dirty="0" err="1">
                <a:latin typeface="Arial" charset="0"/>
                <a:cs typeface="Arial" charset="0"/>
                <a:hlinkClick r:id="rId2"/>
              </a:rPr>
              <a:t>m</a:t>
            </a:r>
            <a:r>
              <a:rPr lang="sl-SI" sz="2000" dirty="0" err="1" smtClean="0">
                <a:latin typeface="Arial" charset="0"/>
                <a:cs typeface="Arial" charset="0"/>
                <a:hlinkClick r:id="rId2"/>
              </a:rPr>
              <a:t>arta.sabec@gov.si</a:t>
            </a:r>
            <a:endParaRPr lang="sl-SI" sz="2000" dirty="0" smtClean="0">
              <a:latin typeface="Arial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sl-SI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+386 1 478 4739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Koristne povezave</a:t>
            </a:r>
            <a:r>
              <a:rPr lang="sl-SI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Nacionalna vstopna stran Obzorja 2020 z dodatnimi informacijami (</a:t>
            </a:r>
            <a:r>
              <a:rPr lang="sl-SI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NCP-ji, novice in obvestila, Informativni dnevi, konference)</a:t>
            </a: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sz="18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http</a:t>
            </a:r>
            <a:r>
              <a:rPr lang="sl-SI" sz="18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://www.mizs.gov.si/si/obzorje2020</a:t>
            </a:r>
            <a:endParaRPr lang="sl-SI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Delovni programi Obzorja 2020 za leto 2014 – 2015</a:t>
            </a:r>
          </a:p>
          <a:p>
            <a:pPr>
              <a:lnSpc>
                <a:spcPct val="80000"/>
              </a:lnSpc>
              <a:buNone/>
            </a:pPr>
            <a:r>
              <a:rPr lang="sl-SI" sz="1800" u="sng" dirty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http://</a:t>
            </a:r>
            <a:r>
              <a:rPr lang="sl-SI" sz="1800" u="sng" dirty="0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ec.europa.eu/research/participants/portal/desktop/en/funding/reference_docs.html#h2020-work-programmes-2014-15-main-wp</a:t>
            </a:r>
            <a:endParaRPr lang="sl-SI" sz="18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sl-SI" sz="10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Aktualni odprti razpisi v Obzorju 2020</a:t>
            </a:r>
          </a:p>
          <a:p>
            <a:pPr>
              <a:lnSpc>
                <a:spcPct val="80000"/>
              </a:lnSpc>
              <a:buNone/>
            </a:pPr>
            <a:r>
              <a:rPr lang="sl-SI" sz="1800" u="sng" dirty="0">
                <a:solidFill>
                  <a:schemeClr val="hlink"/>
                </a:solidFill>
                <a:latin typeface="Arial" charset="0"/>
                <a:cs typeface="Arial" charset="0"/>
                <a:hlinkClick r:id="rId5"/>
              </a:rPr>
              <a:t>https://ec.europa.eu/programmes/horizon2020/en/newsroom/548</a:t>
            </a:r>
            <a:r>
              <a:rPr lang="sl-SI" sz="1800" u="sng" dirty="0" smtClean="0">
                <a:solidFill>
                  <a:schemeClr val="hlink"/>
                </a:solidFill>
                <a:latin typeface="Arial" charset="0"/>
                <a:cs typeface="Arial" charset="0"/>
                <a:hlinkClick r:id="rId5"/>
              </a:rPr>
              <a:t>/</a:t>
            </a:r>
            <a:endParaRPr lang="sl-SI" sz="18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sl-SI" sz="10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Portal za sodelujoče v Obzorju </a:t>
            </a:r>
            <a:r>
              <a:rPr lang="sl-SI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2020 </a:t>
            </a:r>
            <a:r>
              <a:rPr lang="sl-SI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(ključne besede, tematike, razpisi, partnerji)</a:t>
            </a:r>
            <a:endParaRPr lang="sl-SI" sz="1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sl-SI" sz="1800" u="sng" dirty="0">
                <a:solidFill>
                  <a:schemeClr val="hlink"/>
                </a:solidFill>
                <a:latin typeface="Arial" charset="0"/>
                <a:cs typeface="Arial" charset="0"/>
                <a:hlinkClick r:id="rId6"/>
              </a:rPr>
              <a:t>http://</a:t>
            </a:r>
            <a:r>
              <a:rPr lang="sl-SI" sz="1800" u="sng" dirty="0" smtClean="0">
                <a:solidFill>
                  <a:schemeClr val="hlink"/>
                </a:solidFill>
                <a:latin typeface="Arial" charset="0"/>
                <a:cs typeface="Arial" charset="0"/>
                <a:hlinkClick r:id="rId6"/>
              </a:rPr>
              <a:t>ec.europa.eu/research/participants/portal/desktop/en/home.html</a:t>
            </a:r>
            <a:endParaRPr lang="sl-SI" sz="18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sl-SI" sz="10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l-SI" sz="16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0596562" y="6220572"/>
            <a:ext cx="2133600" cy="476250"/>
          </a:xfrm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56E6A58-8ED9-4182-9BB8-19DEFBEBC034}" type="slidenum">
              <a:rPr lang="en-GB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GB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61" y="-19936"/>
            <a:ext cx="9229661" cy="687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2054225" y="3327400"/>
            <a:ext cx="1368425" cy="346075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3781425"/>
            <a:ext cx="2540000" cy="16319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Proračun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za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  <a:r>
              <a:rPr lang="sl-SI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S</a:t>
            </a:r>
            <a:r>
              <a:rPr lang="sl-SI" altLang="sl-SI" sz="2000" dirty="0" smtClean="0">
                <a:solidFill>
                  <a:srgbClr val="FF6600"/>
                </a:solidFill>
                <a:latin typeface="Arial" charset="0"/>
                <a:sym typeface="Arial" charset="0"/>
              </a:rPr>
              <a:t>C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2:</a:t>
            </a:r>
            <a:r>
              <a:rPr lang="sl-SI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</a:p>
          <a:p>
            <a:pPr>
              <a:buSzPct val="100000"/>
            </a:pP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&lt; 3,8 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milijarde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 EUR</a:t>
            </a:r>
          </a:p>
          <a:p>
            <a:pPr>
              <a:buSzPct val="100000"/>
            </a:pP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=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več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kot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dvojni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proračun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v </a:t>
            </a:r>
            <a:r>
              <a:rPr lang="en-US" altLang="sl-SI" sz="2000" dirty="0" err="1">
                <a:solidFill>
                  <a:srgbClr val="FF6600"/>
                </a:solidFill>
                <a:latin typeface="Arial" charset="0"/>
                <a:sym typeface="Arial" charset="0"/>
              </a:rPr>
              <a:t>okviru</a:t>
            </a:r>
            <a:r>
              <a:rPr lang="en-US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 7</a:t>
            </a:r>
            <a:r>
              <a:rPr lang="sl-SI" altLang="sl-SI" sz="2000" dirty="0">
                <a:solidFill>
                  <a:srgbClr val="FF6600"/>
                </a:solidFill>
                <a:latin typeface="Arial" charset="0"/>
                <a:sym typeface="Arial" charset="0"/>
              </a:rPr>
              <a:t>. OP</a:t>
            </a:r>
            <a:endParaRPr lang="en-US" altLang="sl-SI" sz="2000" dirty="0">
              <a:solidFill>
                <a:srgbClr val="FF66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670675"/>
            <a:ext cx="48085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sl-SI" sz="8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Predstavitev ni zavezujoča niti se ne obravnava kot obveznost Evropske komisije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87900" y="1855788"/>
            <a:ext cx="122396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2763" eaLnBrk="0" hangingPunct="0">
              <a:buSzPct val="100000"/>
            </a:pPr>
            <a:r>
              <a:rPr lang="en-US" altLang="sl-SI" sz="1600">
                <a:solidFill>
                  <a:srgbClr val="FF6600"/>
                </a:solidFill>
                <a:latin typeface="Calibri" pitchFamily="34" charset="0"/>
                <a:sym typeface="Arial" charset="0"/>
              </a:rPr>
              <a:t>77</a:t>
            </a:r>
            <a:r>
              <a:rPr lang="en-US" altLang="sl-SI" sz="1600">
                <a:solidFill>
                  <a:srgbClr val="FF6600"/>
                </a:solidFill>
                <a:sym typeface="Arial" charset="0"/>
              </a:rPr>
              <a:t> </a:t>
            </a:r>
            <a:r>
              <a:rPr lang="sl-SI" altLang="sl-SI" sz="1600">
                <a:solidFill>
                  <a:srgbClr val="FF6600"/>
                </a:solidFill>
                <a:latin typeface="Calibri" pitchFamily="34" charset="0"/>
                <a:sym typeface="Arial" charset="0"/>
              </a:rPr>
              <a:t>mrd</a:t>
            </a:r>
            <a:r>
              <a:rPr lang="en-US" altLang="sl-SI" sz="1600">
                <a:solidFill>
                  <a:srgbClr val="FF6600"/>
                </a:solidFill>
                <a:sym typeface="Arial" charset="0"/>
              </a:rPr>
              <a:t> </a:t>
            </a:r>
            <a:r>
              <a:rPr lang="en-US" altLang="sl-SI" sz="1600">
                <a:solidFill>
                  <a:srgbClr val="FF6600"/>
                </a:solidFill>
                <a:latin typeface="Calibri" pitchFamily="34" charset="0"/>
                <a:sym typeface="Arial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20043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8738" y="1495425"/>
            <a:ext cx="31670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b="1" i="1" u="sng" dirty="0" smtClean="0">
                <a:solidFill>
                  <a:srgbClr val="2C2C2C"/>
                </a:solidFill>
              </a:rPr>
              <a:t>Odlična znanost</a:t>
            </a:r>
            <a:endParaRPr lang="en-GB" altLang="sl-SI" sz="2000" b="1" i="1" u="sng" dirty="0">
              <a:solidFill>
                <a:srgbClr val="2C2C2C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6688" y="1998663"/>
            <a:ext cx="2808287" cy="2746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eaLnBrk="0" hangingPunct="0">
              <a:buFont typeface="Wingdings" pitchFamily="2" charset="2"/>
              <a:buChar char="Ø"/>
            </a:pPr>
            <a:r>
              <a:rPr lang="en-GB" altLang="sl-SI" sz="1200" i="1">
                <a:solidFill>
                  <a:srgbClr val="0F5494"/>
                </a:solidFill>
              </a:rPr>
              <a:t> European Research Council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6688" y="2286000"/>
            <a:ext cx="22320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l" eaLnBrk="0" hangingPunct="0">
              <a:buFont typeface="Wingdings" pitchFamily="2" charset="2"/>
              <a:buChar char="Ø"/>
            </a:pPr>
            <a:r>
              <a:rPr lang="en-GB" altLang="sl-SI" sz="1200" i="1">
                <a:solidFill>
                  <a:srgbClr val="0F5494"/>
                </a:solidFill>
              </a:rPr>
              <a:t> Future and EmergingTechnologies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66688" y="2717800"/>
            <a:ext cx="2005012" cy="2746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75" eaLnBrk="0" hangingPunct="0">
              <a:buFont typeface="Wingdings" pitchFamily="2" charset="2"/>
              <a:buChar char="Ø"/>
            </a:pPr>
            <a:r>
              <a:rPr lang="en-GB" altLang="sl-SI" sz="1200" i="1">
                <a:solidFill>
                  <a:srgbClr val="0F5494"/>
                </a:solidFill>
              </a:rPr>
              <a:t> Marie Curie actions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66688" y="3006725"/>
            <a:ext cx="2393950" cy="2746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75">
              <a:buFont typeface="Wingdings" pitchFamily="2" charset="2"/>
              <a:buChar char="Ø"/>
            </a:pPr>
            <a:r>
              <a:rPr lang="en-GB" altLang="sl-SI" sz="1200" i="1">
                <a:solidFill>
                  <a:srgbClr val="0F5494"/>
                </a:solidFill>
              </a:rPr>
              <a:t> Research infrastrutures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601913" y="1495425"/>
            <a:ext cx="3392487" cy="396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450975" indent="-1447800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b="1" i="1" u="sng" dirty="0" smtClean="0">
                <a:solidFill>
                  <a:srgbClr val="2C2C2C"/>
                </a:solidFill>
              </a:rPr>
              <a:t>Vodilni položaj v industriji</a:t>
            </a:r>
            <a:endParaRPr lang="en-GB" altLang="sl-SI" sz="2000" b="1" i="1" u="sng" dirty="0">
              <a:solidFill>
                <a:srgbClr val="2C2C2C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143625" y="1495425"/>
            <a:ext cx="1967205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450975" indent="-1447800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b="1" i="1" u="sng" dirty="0" smtClean="0">
                <a:solidFill>
                  <a:srgbClr val="2C2C2C"/>
                </a:solidFill>
              </a:rPr>
              <a:t>Družbeni izzivi</a:t>
            </a:r>
            <a:endParaRPr lang="en-GB" altLang="sl-SI" sz="2000" b="1" i="1" u="sng" dirty="0">
              <a:solidFill>
                <a:srgbClr val="2C2C2C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901950" y="2743200"/>
            <a:ext cx="2246313" cy="304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75">
              <a:buFont typeface="Wingdings" pitchFamily="2" charset="2"/>
              <a:buChar char="Ø"/>
            </a:pPr>
            <a:r>
              <a:rPr lang="en-GB" altLang="sl-SI" sz="1400" i="1" dirty="0">
                <a:solidFill>
                  <a:srgbClr val="0F5494"/>
                </a:solidFill>
              </a:rPr>
              <a:t> </a:t>
            </a:r>
            <a:r>
              <a:rPr lang="en-GB" altLang="sl-SI" sz="1200" i="1" dirty="0">
                <a:solidFill>
                  <a:srgbClr val="0F5494"/>
                </a:solidFill>
              </a:rPr>
              <a:t>Access to risk finance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906713" y="2974975"/>
            <a:ext cx="2039937" cy="304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75">
              <a:buFont typeface="Wingdings" pitchFamily="2" charset="2"/>
              <a:buChar char="Ø"/>
            </a:pPr>
            <a:r>
              <a:rPr lang="en-GB" altLang="sl-SI" sz="1400" i="1">
                <a:solidFill>
                  <a:srgbClr val="0F5494"/>
                </a:solidFill>
              </a:rPr>
              <a:t> </a:t>
            </a:r>
            <a:r>
              <a:rPr lang="en-GB" altLang="sl-SI" sz="1200" i="1">
                <a:solidFill>
                  <a:srgbClr val="0F5494"/>
                </a:solidFill>
              </a:rPr>
              <a:t>Innovation in SMEs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107113" y="1841500"/>
            <a:ext cx="2879725" cy="372409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l">
              <a:buFont typeface="Wingdings" pitchFamily="2" charset="2"/>
              <a:buChar char="Ø"/>
            </a:pPr>
            <a:r>
              <a:rPr lang="en-GB" altLang="sl-SI" sz="1200" i="1" dirty="0">
                <a:solidFill>
                  <a:srgbClr val="0F5494"/>
                </a:solidFill>
              </a:rPr>
              <a:t> Health, demographic change and wellbeing</a:t>
            </a:r>
          </a:p>
          <a:p>
            <a:pPr marL="3175" algn="l">
              <a:buFont typeface="Wingdings" pitchFamily="2" charset="2"/>
              <a:buChar char="Ø"/>
            </a:pPr>
            <a:endParaRPr lang="en-GB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en-US" altLang="sl-SI" sz="1200" i="1" dirty="0">
                <a:solidFill>
                  <a:srgbClr val="CC3300"/>
                </a:solidFill>
              </a:rPr>
              <a:t> </a:t>
            </a:r>
            <a:r>
              <a:rPr lang="en-US" altLang="sl-SI" sz="1400" b="1" i="1" dirty="0">
                <a:solidFill>
                  <a:srgbClr val="CC3300"/>
                </a:solidFill>
              </a:rPr>
              <a:t>Food security, sustainable agriculture, marine and maritime research and the </a:t>
            </a:r>
            <a:r>
              <a:rPr lang="en-US" altLang="sl-SI" sz="1400" b="1" i="1" dirty="0" err="1">
                <a:solidFill>
                  <a:srgbClr val="CC3300"/>
                </a:solidFill>
              </a:rPr>
              <a:t>bioeconomy</a:t>
            </a:r>
            <a:endParaRPr lang="en-US" altLang="sl-SI" sz="1400" b="1" i="1" dirty="0">
              <a:solidFill>
                <a:srgbClr val="CC3300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endParaRPr lang="en-US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sl-SI" altLang="sl-SI" sz="1200" i="1" dirty="0">
                <a:solidFill>
                  <a:srgbClr val="0F5494"/>
                </a:solidFill>
              </a:rPr>
              <a:t> </a:t>
            </a:r>
            <a:r>
              <a:rPr lang="en-US" altLang="sl-SI" sz="1200" i="1" dirty="0">
                <a:solidFill>
                  <a:srgbClr val="0F5494"/>
                </a:solidFill>
              </a:rPr>
              <a:t>Secure, clean and efficient energy</a:t>
            </a:r>
          </a:p>
          <a:p>
            <a:pPr marL="3175" algn="l">
              <a:buFont typeface="Wingdings" pitchFamily="2" charset="2"/>
              <a:buChar char="Ø"/>
            </a:pPr>
            <a:endParaRPr lang="en-US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en-GB" altLang="sl-SI" sz="1200" i="1" dirty="0">
                <a:solidFill>
                  <a:srgbClr val="0F5494"/>
                </a:solidFill>
              </a:rPr>
              <a:t> Smart, green and integrated transport</a:t>
            </a:r>
          </a:p>
          <a:p>
            <a:pPr marL="3175" algn="l">
              <a:buFont typeface="Wingdings" pitchFamily="2" charset="2"/>
              <a:buChar char="Ø"/>
            </a:pPr>
            <a:endParaRPr lang="en-GB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sl-SI" altLang="sl-SI" sz="1200" i="1" dirty="0">
                <a:solidFill>
                  <a:srgbClr val="0F5494"/>
                </a:solidFill>
              </a:rPr>
              <a:t> </a:t>
            </a:r>
            <a:r>
              <a:rPr lang="en-US" altLang="sl-SI" sz="1200" i="1" dirty="0">
                <a:solidFill>
                  <a:srgbClr val="0F5494"/>
                </a:solidFill>
              </a:rPr>
              <a:t>Climate action, resource efficiency and raw materials</a:t>
            </a:r>
          </a:p>
          <a:p>
            <a:pPr marL="3175" algn="l">
              <a:buFont typeface="Wingdings" pitchFamily="2" charset="2"/>
              <a:buChar char="Ø"/>
            </a:pPr>
            <a:endParaRPr lang="en-GB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sl-SI" altLang="sl-SI" sz="1200" i="1" dirty="0">
                <a:solidFill>
                  <a:srgbClr val="0F5494"/>
                </a:solidFill>
              </a:rPr>
              <a:t> </a:t>
            </a:r>
            <a:r>
              <a:rPr lang="en-US" altLang="sl-SI" sz="1200" i="1" dirty="0">
                <a:solidFill>
                  <a:srgbClr val="0F5494"/>
                </a:solidFill>
              </a:rPr>
              <a:t>Inclusive, innovative and reflective societies</a:t>
            </a:r>
          </a:p>
          <a:p>
            <a:pPr marL="3175" algn="l">
              <a:buFont typeface="Wingdings" pitchFamily="2" charset="2"/>
              <a:buChar char="Ø"/>
            </a:pPr>
            <a:endParaRPr lang="en-US" altLang="sl-SI" sz="1200" i="1" dirty="0">
              <a:solidFill>
                <a:srgbClr val="0F5494"/>
              </a:solidFill>
            </a:endParaRPr>
          </a:p>
          <a:p>
            <a:pPr marL="3175" algn="l">
              <a:buFont typeface="Wingdings" pitchFamily="2" charset="2"/>
              <a:buChar char="Ø"/>
            </a:pPr>
            <a:r>
              <a:rPr lang="sl-SI" altLang="sl-SI" sz="1200" i="1" dirty="0">
                <a:solidFill>
                  <a:srgbClr val="0F5494"/>
                </a:solidFill>
              </a:rPr>
              <a:t> </a:t>
            </a:r>
            <a:r>
              <a:rPr lang="en-GB" altLang="sl-SI" sz="1200" i="1" dirty="0">
                <a:solidFill>
                  <a:srgbClr val="0F5494"/>
                </a:solidFill>
              </a:rPr>
              <a:t>Secure societies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867025" y="1979613"/>
            <a:ext cx="2984500" cy="7381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l">
              <a:buFont typeface="Wingdings" pitchFamily="2" charset="2"/>
              <a:buChar char="Ø"/>
            </a:pPr>
            <a:r>
              <a:rPr lang="en-GB" altLang="sl-SI" sz="1400" i="1" dirty="0">
                <a:solidFill>
                  <a:srgbClr val="0F5494"/>
                </a:solidFill>
              </a:rPr>
              <a:t> </a:t>
            </a:r>
            <a:r>
              <a:rPr lang="en-GB" altLang="sl-SI" sz="1400" i="1" dirty="0">
                <a:solidFill>
                  <a:srgbClr val="002060"/>
                </a:solidFill>
              </a:rPr>
              <a:t>Leadership in enabling and industrial technologies</a:t>
            </a:r>
            <a:endParaRPr lang="sl-SI" altLang="sl-SI" sz="1400" i="1" dirty="0">
              <a:solidFill>
                <a:srgbClr val="002060"/>
              </a:solidFill>
            </a:endParaRPr>
          </a:p>
          <a:p>
            <a:pPr marL="3175" algn="l"/>
            <a:r>
              <a:rPr lang="sl-SI" altLang="sl-SI" sz="1400" i="1" dirty="0">
                <a:solidFill>
                  <a:srgbClr val="002060"/>
                </a:solidFill>
              </a:rPr>
              <a:t>(LEIT)</a:t>
            </a:r>
            <a:endParaRPr lang="en-GB" altLang="sl-SI" sz="1400" i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4"/>
          <p:cNvCxnSpPr>
            <a:cxnSpLocks noChangeShapeType="1"/>
          </p:cNvCxnSpPr>
          <p:nvPr/>
        </p:nvCxnSpPr>
        <p:spPr bwMode="auto">
          <a:xfrm>
            <a:off x="2660650" y="1912938"/>
            <a:ext cx="314325" cy="173037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4"/>
          <p:cNvCxnSpPr>
            <a:cxnSpLocks noChangeShapeType="1"/>
          </p:cNvCxnSpPr>
          <p:nvPr/>
        </p:nvCxnSpPr>
        <p:spPr bwMode="auto">
          <a:xfrm flipV="1">
            <a:off x="58738" y="3281363"/>
            <a:ext cx="315912" cy="200025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4"/>
          <p:cNvCxnSpPr>
            <a:cxnSpLocks noChangeShapeType="1"/>
          </p:cNvCxnSpPr>
          <p:nvPr/>
        </p:nvCxnSpPr>
        <p:spPr bwMode="auto">
          <a:xfrm flipV="1">
            <a:off x="5148263" y="2855913"/>
            <a:ext cx="936625" cy="14287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4"/>
          <p:cNvCxnSpPr>
            <a:cxnSpLocks noChangeShapeType="1"/>
          </p:cNvCxnSpPr>
          <p:nvPr/>
        </p:nvCxnSpPr>
        <p:spPr bwMode="auto">
          <a:xfrm>
            <a:off x="5753848" y="4850747"/>
            <a:ext cx="323850" cy="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4"/>
          <p:cNvCxnSpPr>
            <a:cxnSpLocks noChangeShapeType="1"/>
          </p:cNvCxnSpPr>
          <p:nvPr/>
        </p:nvCxnSpPr>
        <p:spPr bwMode="auto">
          <a:xfrm>
            <a:off x="5832475" y="2078038"/>
            <a:ext cx="323850" cy="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PoljeZBesedilom 35"/>
          <p:cNvSpPr txBox="1">
            <a:spLocks noChangeArrowheads="1"/>
          </p:cNvSpPr>
          <p:nvPr/>
        </p:nvSpPr>
        <p:spPr bwMode="auto">
          <a:xfrm>
            <a:off x="141288" y="241300"/>
            <a:ext cx="339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fr-BE" altLang="sl-SI" sz="2800">
                <a:solidFill>
                  <a:schemeClr val="bg1"/>
                </a:solidFill>
              </a:rPr>
              <a:t>Horizon 2020</a:t>
            </a:r>
            <a:endParaRPr lang="en-GB" altLang="sl-SI" sz="2800">
              <a:solidFill>
                <a:schemeClr val="bg1"/>
              </a:solidFill>
            </a:endParaRPr>
          </a:p>
        </p:txBody>
      </p:sp>
      <p:sp>
        <p:nvSpPr>
          <p:cNvPr id="29" name="PoljeZBesedilom 36"/>
          <p:cNvSpPr txBox="1">
            <a:spLocks noChangeArrowheads="1"/>
          </p:cNvSpPr>
          <p:nvPr/>
        </p:nvSpPr>
        <p:spPr bwMode="auto">
          <a:xfrm>
            <a:off x="5233988" y="249238"/>
            <a:ext cx="383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l-SI" sz="2800">
                <a:solidFill>
                  <a:schemeClr val="bg1"/>
                </a:solidFill>
              </a:rPr>
              <a:t>BIO related topics</a:t>
            </a:r>
          </a:p>
        </p:txBody>
      </p: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5761038" y="3528359"/>
            <a:ext cx="323850" cy="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4"/>
          <p:cNvCxnSpPr>
            <a:cxnSpLocks noChangeShapeType="1"/>
          </p:cNvCxnSpPr>
          <p:nvPr/>
        </p:nvCxnSpPr>
        <p:spPr bwMode="auto">
          <a:xfrm>
            <a:off x="5737225" y="5382466"/>
            <a:ext cx="323850" cy="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41288" y="5510213"/>
            <a:ext cx="87709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i="1" u="sng" dirty="0">
                <a:solidFill>
                  <a:srgbClr val="2C2C2C"/>
                </a:solidFill>
              </a:rPr>
              <a:t>Horizontal </a:t>
            </a:r>
            <a:r>
              <a:rPr lang="sl-SI" altLang="sl-SI" sz="2000" i="1" u="sng" dirty="0" err="1">
                <a:solidFill>
                  <a:srgbClr val="2C2C2C"/>
                </a:solidFill>
              </a:rPr>
              <a:t>topics</a:t>
            </a:r>
            <a:r>
              <a:rPr lang="sl-SI" altLang="sl-SI" sz="2000" i="1" u="sng" dirty="0">
                <a:solidFill>
                  <a:srgbClr val="2C2C2C"/>
                </a:solidFill>
              </a:rPr>
              <a:t> </a:t>
            </a:r>
          </a:p>
          <a:p>
            <a:pPr marL="571500" indent="-571500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i="1" u="sng" dirty="0">
                <a:solidFill>
                  <a:srgbClr val="0F5494"/>
                </a:solidFill>
              </a:rPr>
              <a:t>(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Science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with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and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for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society</a:t>
            </a:r>
            <a:r>
              <a:rPr lang="sl-SI" altLang="sl-SI" sz="2000" i="1" u="sng" dirty="0">
                <a:solidFill>
                  <a:srgbClr val="0F5494"/>
                </a:solidFill>
              </a:rPr>
              <a:t>,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Spreading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excellence</a:t>
            </a:r>
            <a:r>
              <a:rPr lang="sl-SI" altLang="sl-SI" sz="2000" i="1" u="sng" dirty="0">
                <a:solidFill>
                  <a:srgbClr val="0F5494"/>
                </a:solidFill>
              </a:rPr>
              <a:t> &amp;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widening</a:t>
            </a:r>
            <a:r>
              <a:rPr lang="sl-SI" altLang="sl-SI" sz="2000" i="1" u="sng" dirty="0">
                <a:solidFill>
                  <a:srgbClr val="0F5494"/>
                </a:solidFill>
              </a:rPr>
              <a:t>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participation</a:t>
            </a:r>
            <a:r>
              <a:rPr lang="sl-SI" altLang="sl-SI" sz="2000" i="1" u="sng" dirty="0">
                <a:solidFill>
                  <a:srgbClr val="0F5494"/>
                </a:solidFill>
              </a:rPr>
              <a:t>,  JRC, EIT, </a:t>
            </a:r>
            <a:r>
              <a:rPr lang="sl-SI" altLang="sl-SI" sz="2000" i="1" u="sng" dirty="0" err="1">
                <a:solidFill>
                  <a:srgbClr val="0F5494"/>
                </a:solidFill>
              </a:rPr>
              <a:t>Euratom</a:t>
            </a:r>
            <a:r>
              <a:rPr lang="sl-SI" altLang="sl-SI" sz="2000" i="1" u="sng" dirty="0">
                <a:solidFill>
                  <a:srgbClr val="0F5494"/>
                </a:solidFill>
              </a:rPr>
              <a:t>)</a:t>
            </a:r>
            <a:endParaRPr lang="en-GB" altLang="sl-SI" sz="2000" i="1" u="sng" dirty="0">
              <a:solidFill>
                <a:srgbClr val="0F5494"/>
              </a:solidFill>
            </a:endParaRPr>
          </a:p>
        </p:txBody>
      </p:sp>
      <p:cxnSp>
        <p:nvCxnSpPr>
          <p:cNvPr id="33" name="Straight Arrow Connector 4"/>
          <p:cNvCxnSpPr>
            <a:cxnSpLocks noChangeShapeType="1"/>
          </p:cNvCxnSpPr>
          <p:nvPr/>
        </p:nvCxnSpPr>
        <p:spPr bwMode="auto">
          <a:xfrm flipH="1">
            <a:off x="5761038" y="5576888"/>
            <a:ext cx="233362" cy="46990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4"/>
          <p:cNvCxnSpPr>
            <a:cxnSpLocks noChangeShapeType="1"/>
          </p:cNvCxnSpPr>
          <p:nvPr/>
        </p:nvCxnSpPr>
        <p:spPr bwMode="auto">
          <a:xfrm flipH="1">
            <a:off x="2057400" y="5545138"/>
            <a:ext cx="603251" cy="441325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4"/>
          <p:cNvCxnSpPr>
            <a:cxnSpLocks noChangeShapeType="1"/>
          </p:cNvCxnSpPr>
          <p:nvPr/>
        </p:nvCxnSpPr>
        <p:spPr bwMode="auto">
          <a:xfrm flipH="1" flipV="1">
            <a:off x="2853484" y="6545544"/>
            <a:ext cx="204787" cy="214312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658906" y="283748"/>
            <a:ext cx="8014447" cy="9787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450975" indent="-1447800" algn="r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000" b="1" dirty="0">
                <a:solidFill>
                  <a:srgbClr val="0000FF"/>
                </a:solidFill>
              </a:rPr>
              <a:t>            </a:t>
            </a:r>
            <a:r>
              <a:rPr lang="sl-SI" altLang="sl-SI" sz="2400" b="1" dirty="0" smtClean="0">
                <a:solidFill>
                  <a:srgbClr val="0000FF"/>
                </a:solidFill>
              </a:rPr>
              <a:t>OBZORJE 2020:  </a:t>
            </a:r>
          </a:p>
          <a:p>
            <a:pPr marL="1450975" indent="-1447800" algn="r" eaLnBrk="0" hangingPunct="0">
              <a:spcBef>
                <a:spcPct val="40000"/>
              </a:spcBef>
              <a:buClr>
                <a:srgbClr val="FFFFFF"/>
              </a:buClr>
            </a:pPr>
            <a:r>
              <a:rPr lang="sl-SI" altLang="sl-SI" sz="2400" b="1" dirty="0" smtClean="0">
                <a:solidFill>
                  <a:srgbClr val="0000FF"/>
                </a:solidFill>
              </a:rPr>
              <a:t>3 prednostne naloge  = 3 stebri </a:t>
            </a:r>
            <a:endParaRPr lang="en-GB" altLang="sl-SI" sz="2400" b="1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4"/>
          <p:cNvCxnSpPr>
            <a:cxnSpLocks noChangeShapeType="1"/>
          </p:cNvCxnSpPr>
          <p:nvPr/>
        </p:nvCxnSpPr>
        <p:spPr bwMode="auto">
          <a:xfrm flipH="1" flipV="1">
            <a:off x="1598612" y="2947988"/>
            <a:ext cx="573088" cy="100012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4"/>
          <p:cNvCxnSpPr>
            <a:cxnSpLocks noChangeShapeType="1"/>
          </p:cNvCxnSpPr>
          <p:nvPr/>
        </p:nvCxnSpPr>
        <p:spPr bwMode="auto">
          <a:xfrm>
            <a:off x="5753848" y="4309036"/>
            <a:ext cx="323850" cy="0"/>
          </a:xfrm>
          <a:prstGeom prst="straightConnector1">
            <a:avLst/>
          </a:prstGeom>
          <a:noFill/>
          <a:ln w="25400" algn="ctr">
            <a:solidFill>
              <a:srgbClr val="FF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98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 bwMode="auto">
          <a:xfrm>
            <a:off x="2062957" y="623094"/>
            <a:ext cx="6812103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</a:t>
            </a:r>
            <a:r>
              <a:rPr lang="sl-SI" altLang="sl-SI" sz="2400" b="1" dirty="0" smtClean="0">
                <a:solidFill>
                  <a:srgbClr val="0070C0"/>
                </a:solidFill>
                <a:latin typeface="+mj-lt"/>
                <a:sym typeface="Arial" charset="0"/>
              </a:rPr>
              <a:t>):</a:t>
            </a:r>
          </a:p>
          <a:p>
            <a:pPr algn="r">
              <a:buSzPct val="100000"/>
            </a:pP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zanesljiva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preskrba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s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hrano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,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trajnostno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kmetijstvo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gozdarstvo</a:t>
            </a:r>
            <a:r>
              <a:rPr lang="en-US" altLang="sl-SI" sz="1800" dirty="0" smtClean="0">
                <a:solidFill>
                  <a:srgbClr val="0000FF"/>
                </a:solidFill>
                <a:sym typeface="Arial" charset="0"/>
              </a:rPr>
              <a:t>,</a:t>
            </a:r>
            <a:r>
              <a:rPr lang="sl-SI" altLang="sl-SI" sz="1800" dirty="0" smtClean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 smtClean="0">
                <a:solidFill>
                  <a:srgbClr val="0000FF"/>
                </a:solidFill>
                <a:sym typeface="Arial" charset="0"/>
              </a:rPr>
              <a:t>morske</a:t>
            </a:r>
            <a:r>
              <a:rPr lang="en-US" altLang="sl-SI" sz="1800" dirty="0" smtClean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pomorske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raziskave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raziskave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celinskih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voda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ter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biogospodarstvo</a:t>
            </a:r>
            <a:endParaRPr lang="en-US" altLang="sl-SI" sz="1800" dirty="0">
              <a:solidFill>
                <a:srgbClr val="0000FF"/>
              </a:solidFill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01706" y="1828199"/>
            <a:ext cx="8673354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b="1" dirty="0" smtClean="0">
                <a:solidFill>
                  <a:schemeClr val="tx2"/>
                </a:solidFill>
              </a:rPr>
              <a:t> </a:t>
            </a:r>
            <a:r>
              <a:rPr lang="sl-SI" sz="2400" b="1" dirty="0" smtClean="0">
                <a:solidFill>
                  <a:srgbClr val="FF0000"/>
                </a:solidFill>
              </a:rPr>
              <a:t>Cilji</a:t>
            </a:r>
          </a:p>
          <a:p>
            <a:pPr defTabSz="914400"/>
            <a:endParaRPr lang="sl-SI" dirty="0" smtClean="0">
              <a:solidFill>
                <a:schemeClr val="tx2"/>
              </a:solidFill>
            </a:endParaRPr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sl-SI" sz="2000" dirty="0" smtClean="0">
                <a:solidFill>
                  <a:schemeClr val="tx2"/>
                </a:solidFill>
              </a:rPr>
              <a:t> </a:t>
            </a:r>
            <a:r>
              <a:rPr lang="sl-SI" sz="2000" b="1" dirty="0" smtClean="0">
                <a:solidFill>
                  <a:srgbClr val="2C2C2C"/>
                </a:solidFill>
              </a:rPr>
              <a:t>Čim boljša uporaba bioloških virov</a:t>
            </a:r>
          </a:p>
          <a:p>
            <a:pPr marL="1200150" lvl="2" indent="-285750" algn="just" defTabSz="5127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zadostna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oskrba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z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varno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in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visokokakovostno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hrano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ter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proizvodi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na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biološki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osnovi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, </a:t>
            </a:r>
          </a:p>
          <a:p>
            <a:pPr marL="1200150" lvl="2" indent="-285750" algn="just" defTabSz="5127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produktivni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in z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viri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gospodarni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sistemi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primarne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proizvodnje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,</a:t>
            </a:r>
          </a:p>
          <a:p>
            <a:pPr marL="1200150" lvl="2" indent="-285750" algn="just" defTabSz="5127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konkurenčne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dobavne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verige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z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nizkimi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emisijami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sz="2100" dirty="0" err="1">
                <a:solidFill>
                  <a:srgbClr val="2C2C2C"/>
                </a:solidFill>
                <a:cs typeface="Arial" charset="0"/>
                <a:sym typeface="Arial" charset="0"/>
              </a:rPr>
              <a:t>ogljika</a:t>
            </a:r>
            <a:r>
              <a:rPr lang="en-US" altLang="sl-SI" sz="2100" dirty="0">
                <a:solidFill>
                  <a:srgbClr val="2C2C2C"/>
                </a:solidFill>
                <a:cs typeface="Arial" charset="0"/>
                <a:sym typeface="Arial" charset="0"/>
              </a:rPr>
              <a:t>.</a:t>
            </a:r>
            <a:r>
              <a:rPr lang="en-US" altLang="sl-SI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</a:p>
          <a:p>
            <a:pPr defTabSz="914400">
              <a:buFontTx/>
              <a:buChar char="•"/>
            </a:pPr>
            <a:endParaRPr lang="sl-SI" sz="2000" dirty="0" smtClean="0">
              <a:solidFill>
                <a:srgbClr val="2C2C2C"/>
              </a:solidFill>
            </a:endParaRPr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2C2C2C"/>
                </a:solidFill>
              </a:rPr>
              <a:t>    </a:t>
            </a:r>
            <a:r>
              <a:rPr lang="sl-SI" sz="2000" dirty="0" smtClean="0">
                <a:solidFill>
                  <a:srgbClr val="2C2C2C"/>
                </a:solidFill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Pospešitev</a:t>
            </a:r>
            <a:r>
              <a:rPr lang="en-US" altLang="sl-SI" sz="2000" b="1" dirty="0">
                <a:solidFill>
                  <a:srgbClr val="2C2C2C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prehoda</a:t>
            </a:r>
            <a:r>
              <a:rPr lang="en-US" altLang="sl-SI" sz="2000" b="1" dirty="0">
                <a:solidFill>
                  <a:srgbClr val="2C2C2C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na</a:t>
            </a:r>
            <a:r>
              <a:rPr lang="en-US" altLang="sl-SI" sz="2000" b="1" dirty="0">
                <a:solidFill>
                  <a:srgbClr val="2C2C2C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trajnostno</a:t>
            </a:r>
            <a:r>
              <a:rPr lang="en-US" altLang="sl-SI" sz="2000" b="1" dirty="0">
                <a:solidFill>
                  <a:srgbClr val="2C2C2C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evropsko</a:t>
            </a:r>
            <a:r>
              <a:rPr lang="en-US" altLang="sl-SI" sz="2000" b="1" dirty="0">
                <a:solidFill>
                  <a:srgbClr val="2C2C2C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2C2C2C"/>
                </a:solidFill>
                <a:sym typeface="Arial" charset="0"/>
              </a:rPr>
              <a:t>biogospodarstvo</a:t>
            </a:r>
            <a:endParaRPr lang="en-US" altLang="sl-SI" sz="2000" b="1" dirty="0">
              <a:solidFill>
                <a:srgbClr val="2C2C2C"/>
              </a:solidFill>
              <a:sym typeface="Arial" charset="0"/>
            </a:endParaRPr>
          </a:p>
          <a:p>
            <a:pPr marL="1257300" lvl="2" indent="-342900" algn="just" defTabSz="512763">
              <a:buClr>
                <a:srgbClr val="FFC000"/>
              </a:buClr>
              <a:buFont typeface="Wingdings" pitchFamily="2" charset="2"/>
              <a:buChar char="Ø"/>
            </a:pPr>
            <a:r>
              <a:rPr lang="sl-SI" altLang="sl-SI" sz="2100" dirty="0" smtClean="0">
                <a:solidFill>
                  <a:srgbClr val="2C2C2C"/>
                </a:solidFill>
                <a:cs typeface="Arial" charset="0"/>
                <a:sym typeface="Arial" charset="0"/>
              </a:rPr>
              <a:t>Strategija </a:t>
            </a:r>
            <a:r>
              <a:rPr lang="sl-SI" altLang="sl-SI" sz="2100" dirty="0" err="1" smtClean="0">
                <a:solidFill>
                  <a:srgbClr val="2C2C2C"/>
                </a:solidFill>
                <a:cs typeface="Arial" charset="0"/>
                <a:sym typeface="Arial" charset="0"/>
              </a:rPr>
              <a:t>biogospodarstva</a:t>
            </a:r>
            <a:endParaRPr lang="sl-SI" sz="2000" dirty="0">
              <a:solidFill>
                <a:srgbClr val="2C2C2C"/>
              </a:solidFill>
            </a:endParaRPr>
          </a:p>
          <a:p>
            <a:pPr defTabSz="914400"/>
            <a:endParaRPr lang="sl-SI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5945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sl-SI" sz="27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407024" y="623094"/>
            <a:ext cx="6414247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Verdana" pitchFamily="34" charset="0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Verdana" pitchFamily="34" charset="0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Verdana" pitchFamily="34" charset="0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sym typeface="Arial" charset="0"/>
              </a:rPr>
              <a:t> </a:t>
            </a:r>
            <a:r>
              <a:rPr lang="en-US" altLang="sl-SI" sz="2400" b="1" dirty="0">
                <a:solidFill>
                  <a:srgbClr val="0000FF"/>
                </a:solidFill>
                <a:latin typeface="Verdana" pitchFamily="34" charset="0"/>
                <a:sym typeface="Arial" charset="0"/>
              </a:rPr>
              <a:t>2</a:t>
            </a:r>
            <a:r>
              <a:rPr lang="sl-SI" altLang="sl-SI" sz="2400" b="1" dirty="0">
                <a:solidFill>
                  <a:srgbClr val="0000FF"/>
                </a:solidFill>
                <a:latin typeface="Verdana" pitchFamily="34" charset="0"/>
                <a:sym typeface="Arial" charset="0"/>
              </a:rPr>
              <a:t> (BIO</a:t>
            </a:r>
            <a:r>
              <a:rPr lang="sl-SI" altLang="sl-SI" sz="2400" b="1" dirty="0">
                <a:solidFill>
                  <a:srgbClr val="0070C0"/>
                </a:solidFill>
                <a:latin typeface="Verdana" pitchFamily="34" charset="0"/>
                <a:sym typeface="Arial" charset="0"/>
              </a:rPr>
              <a:t>):</a:t>
            </a:r>
          </a:p>
          <a:p>
            <a:pPr algn="r">
              <a:buSzPct val="100000"/>
            </a:pP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zanesljiva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preskrba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s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hrano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,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trajnostno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kmetijstvo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gozdarstvo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,</a:t>
            </a:r>
            <a:r>
              <a:rPr lang="sl-SI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morske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pomorske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raziskave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in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raziskave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celinskih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voda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ter</a:t>
            </a:r>
            <a:r>
              <a:rPr lang="en-US" altLang="sl-SI" sz="1800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1800" dirty="0" err="1">
                <a:solidFill>
                  <a:srgbClr val="0000FF"/>
                </a:solidFill>
                <a:sym typeface="Arial" charset="0"/>
              </a:rPr>
              <a:t>biogospodarstvo</a:t>
            </a:r>
            <a:endParaRPr lang="en-US" altLang="sl-SI" sz="1800" dirty="0">
              <a:solidFill>
                <a:srgbClr val="0000FF"/>
              </a:solidFill>
              <a:sym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9388" y="1484313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27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5127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127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127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127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>
              <a:spcBef>
                <a:spcPts val="600"/>
              </a:spcBef>
              <a:buSzPct val="100000"/>
            </a:pPr>
            <a:r>
              <a:rPr lang="en-US" altLang="sl-SI" sz="2400" b="1" dirty="0" err="1">
                <a:solidFill>
                  <a:srgbClr val="FF0000"/>
                </a:solidFill>
                <a:latin typeface="Verdana" pitchFamily="34" charset="0"/>
                <a:sym typeface="Arial" charset="0"/>
              </a:rPr>
              <a:t>Dejavnosti</a:t>
            </a:r>
            <a:r>
              <a:rPr lang="en-US" altLang="sl-SI" sz="2400" b="1" dirty="0">
                <a:solidFill>
                  <a:srgbClr val="FF0000"/>
                </a:solidFill>
                <a:latin typeface="Verdana" pitchFamily="34" charset="0"/>
                <a:sym typeface="Arial" charset="0"/>
              </a:rPr>
              <a:t>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2664296"/>
          <a:ext cx="914400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:\Directorates\Rtd-E\General\Publications\Visual Identity - Guidelines - Templates - Logos - Pictures\Pictures\H2020 SC2\EB Presentation\Fotolia_53681998_Subscription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38750"/>
            <a:ext cx="2052638" cy="135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R:\Directorates\Rtd-E\General\Publications\Visual Identity - Guidelines - Templates - Logos - Pictures\Pictures\H2020 SC2\EB Presentation\Fotolia_32963962_Subscription_XX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9800"/>
            <a:ext cx="2051050" cy="1373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:\Directorates\Rtd-E\General\Publications\Visual Identity - Guidelines - Templates - Logos - Pictures\Pictures\H2020 SC2\EB Presentation\Fotolia_42115930_Subscription_XX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224463"/>
            <a:ext cx="2051050" cy="137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:\Directorates\Rtd-E\General\Publications\Visual Identity - Guidelines - Templates - Logos - Pictures\Pictures\H2020 SC2\EB Presentation\Fotolia_43746889_Subscription_XX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209800"/>
            <a:ext cx="2051050" cy="1373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:\Directorates\Rtd-E\General\Publications\Visual Identity - Guidelines - Templates - Logos - Pictures\Pictures\H2020 SC2\EB Presentation\Fotolia_42702019_Subscription_X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30813"/>
            <a:ext cx="2057400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2062957" y="623094"/>
            <a:ext cx="6812103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(BIO)</a:t>
            </a:r>
            <a:endParaRPr lang="sl-SI" altLang="sl-SI" sz="2400" b="1" dirty="0" smtClean="0">
              <a:solidFill>
                <a:srgbClr val="0070C0"/>
              </a:solidFill>
              <a:latin typeface="+mj-lt"/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5435" y="1057275"/>
            <a:ext cx="882975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Dejavnosti (1)</a:t>
            </a:r>
            <a:endParaRPr lang="sl-SI" sz="2400" b="1" dirty="0" smtClean="0">
              <a:solidFill>
                <a:srgbClr val="FF0000"/>
              </a:solidFill>
              <a:latin typeface="+mj-lt"/>
            </a:endParaRPr>
          </a:p>
          <a:p>
            <a:pPr defTabSz="914400"/>
            <a:endParaRPr lang="sl-SI" dirty="0" smtClean="0">
              <a:solidFill>
                <a:srgbClr val="333333"/>
              </a:solidFill>
              <a:latin typeface="+mj-lt"/>
            </a:endParaRPr>
          </a:p>
          <a:p>
            <a:pPr defTabSz="914400"/>
            <a:r>
              <a:rPr lang="sl-SI" sz="2000" b="1" dirty="0" smtClean="0">
                <a:solidFill>
                  <a:srgbClr val="0000FF"/>
                </a:solidFill>
                <a:latin typeface="+mj-lt"/>
              </a:rPr>
              <a:t>1. Trajnostno kmetijstvo in gozdarstvo</a:t>
            </a: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sl-SI" altLang="sl-SI" dirty="0">
                <a:solidFill>
                  <a:srgbClr val="333333"/>
                </a:solidFill>
                <a:latin typeface="+mj-lt"/>
                <a:sym typeface="Arial" charset="0"/>
              </a:rPr>
              <a:t>Izboljšanje učinkovitosti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proizvodnje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in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obvladovanje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podnebnih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sprememb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ob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zagotavljanju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trajnosti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in </a:t>
            </a:r>
            <a:r>
              <a:rPr lang="sl-SI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odpornosti</a:t>
            </a:r>
            <a:endParaRPr lang="en-US" altLang="sl-SI" b="1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Zagotavljanje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ekosistemskih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storitev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in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javnih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dobrin</a:t>
            </a:r>
            <a:endParaRPr lang="en-US" altLang="sl-SI" dirty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Okrepitev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podeželskih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območij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,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podpiranje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politik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in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podeželskih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inovacij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endParaRPr lang="sl-SI" altLang="sl-SI" dirty="0" smtClean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Trajnostno</a:t>
            </a:r>
            <a:r>
              <a:rPr lang="en-US" altLang="sl-SI" b="1" dirty="0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gozdarstvo</a:t>
            </a:r>
            <a:endParaRPr lang="en-US" altLang="sl-SI" b="1" dirty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defTabSz="914400"/>
            <a:r>
              <a:rPr lang="sl-SI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2. T</a:t>
            </a:r>
            <a:r>
              <a:rPr lang="en-US" altLang="sl-SI" sz="20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rajnosten</a:t>
            </a:r>
            <a:r>
              <a:rPr lang="en-US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in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konkurenčen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agroživilski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sektor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za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varno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in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zdravo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endParaRPr lang="sl-SI" altLang="sl-SI" sz="2000" b="1" dirty="0" smtClean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defTabSz="914400"/>
            <a:r>
              <a:rPr lang="sl-SI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     </a:t>
            </a:r>
            <a:r>
              <a:rPr lang="en-US" altLang="sl-SI" sz="20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prehrano</a:t>
            </a:r>
            <a:r>
              <a:rPr lang="en-US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endParaRPr lang="en-US" altLang="sl-SI" sz="2000" b="1" dirty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sl-SI" altLang="sl-SI" b="1" dirty="0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Po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trošnik</a:t>
            </a:r>
            <a:r>
              <a:rPr lang="sl-SI" altLang="sl-SI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i izbirajo </a:t>
            </a:r>
            <a:r>
              <a:rPr lang="sl-SI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na podlagi </a:t>
            </a:r>
            <a:r>
              <a:rPr lang="sl-SI" altLang="sl-SI" dirty="0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informacij</a:t>
            </a: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sl-SI" altLang="sl-SI" b="1" dirty="0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Zdrava in </a:t>
            </a:r>
            <a:r>
              <a:rPr lang="en-US" altLang="sl-SI" b="1" dirty="0" err="1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varna</a:t>
            </a:r>
            <a:r>
              <a:rPr lang="en-US" altLang="sl-SI" b="1" dirty="0" smtClean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živila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sl-SI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ter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prehrana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za</a:t>
            </a:r>
            <a:r>
              <a:rPr lang="en-US" altLang="sl-SI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vse</a:t>
            </a:r>
            <a:endParaRPr lang="en-US" altLang="sl-SI" dirty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sz="2000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Trajnostna</a:t>
            </a:r>
            <a:r>
              <a:rPr lang="en-US" altLang="sl-SI" sz="2000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in </a:t>
            </a:r>
            <a:r>
              <a:rPr lang="en-US" altLang="sl-SI" sz="2000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konkurenčna</a:t>
            </a:r>
            <a:r>
              <a:rPr lang="en-US" altLang="sl-SI" sz="2000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agroživilska</a:t>
            </a:r>
            <a:r>
              <a:rPr lang="en-US" altLang="sl-SI" sz="2000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industrija</a:t>
            </a:r>
            <a:r>
              <a:rPr lang="en-US" altLang="sl-SI" sz="2000" b="1" dirty="0">
                <a:solidFill>
                  <a:srgbClr val="333333"/>
                </a:solidFill>
                <a:latin typeface="+mj-lt"/>
                <a:cs typeface="Arial" charset="0"/>
                <a:sym typeface="Arial" charset="0"/>
              </a:rPr>
              <a:t> </a:t>
            </a:r>
            <a:endParaRPr lang="sl-SI" altLang="sl-SI" sz="2000" b="1" dirty="0" smtClean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defTabSz="914400"/>
            <a:r>
              <a:rPr lang="sl-SI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3. S</a:t>
            </a:r>
            <a:r>
              <a:rPr lang="en-US" altLang="sl-SI" sz="20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prostitev</a:t>
            </a:r>
            <a:r>
              <a:rPr lang="en-US" altLang="sl-SI" sz="20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potenciala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živih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vodnih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0000FF"/>
                </a:solidFill>
                <a:latin typeface="+mj-lt"/>
                <a:sym typeface="Arial" charset="0"/>
              </a:rPr>
              <a:t>virov</a:t>
            </a:r>
            <a:endParaRPr lang="sl-SI" altLang="sl-SI" sz="2000" b="1" dirty="0" smtClean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sl-SI" altLang="sl-SI" dirty="0" smtClean="0">
                <a:solidFill>
                  <a:srgbClr val="2C2C2C"/>
                </a:solidFill>
                <a:cs typeface="Arial" charset="0"/>
                <a:sym typeface="Arial" charset="0"/>
              </a:rPr>
              <a:t>Razvoj trajnostnega in okolju prijaznega </a:t>
            </a:r>
            <a:r>
              <a:rPr lang="en-US" altLang="sl-SI" b="1" dirty="0" err="1" smtClean="0">
                <a:solidFill>
                  <a:srgbClr val="2C2C2C"/>
                </a:solidFill>
                <a:cs typeface="Arial" charset="0"/>
                <a:sym typeface="Arial" charset="0"/>
              </a:rPr>
              <a:t>evropskega</a:t>
            </a:r>
            <a:r>
              <a:rPr lang="sl-SI" altLang="sl-SI" b="1" dirty="0" smtClean="0">
                <a:solidFill>
                  <a:srgbClr val="2C2C2C"/>
                </a:solidFill>
                <a:cs typeface="Arial" charset="0"/>
                <a:sym typeface="Arial" charset="0"/>
              </a:rPr>
              <a:t> ribištva in</a:t>
            </a:r>
            <a:r>
              <a:rPr lang="en-US" altLang="sl-SI" b="1" dirty="0" smtClean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cs typeface="Arial" charset="0"/>
                <a:sym typeface="Arial" charset="0"/>
              </a:rPr>
              <a:t>ribogojstva</a:t>
            </a:r>
            <a:endParaRPr lang="en-US" altLang="sl-SI" b="1" dirty="0">
              <a:solidFill>
                <a:srgbClr val="2C2C2C"/>
              </a:solidFill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2C2C2C"/>
                </a:solidFill>
                <a:cs typeface="Arial" charset="0"/>
                <a:sym typeface="Arial" charset="0"/>
              </a:rPr>
              <a:t>Spodbujanje</a:t>
            </a:r>
            <a:r>
              <a:rPr lang="en-US" altLang="sl-SI" dirty="0" smtClean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cs typeface="Arial" charset="0"/>
                <a:sym typeface="Arial" charset="0"/>
              </a:rPr>
              <a:t>morskih</a:t>
            </a:r>
            <a:r>
              <a:rPr lang="en-US" altLang="sl-SI" b="1" dirty="0">
                <a:solidFill>
                  <a:srgbClr val="2C2C2C"/>
                </a:solidFill>
                <a:cs typeface="Arial" charset="0"/>
                <a:sym typeface="Arial" charset="0"/>
              </a:rPr>
              <a:t> in </a:t>
            </a:r>
            <a:r>
              <a:rPr lang="en-US" altLang="sl-SI" b="1" dirty="0" err="1">
                <a:solidFill>
                  <a:srgbClr val="2C2C2C"/>
                </a:solidFill>
                <a:cs typeface="Arial" charset="0"/>
                <a:sym typeface="Arial" charset="0"/>
              </a:rPr>
              <a:t>pomorskih</a:t>
            </a:r>
            <a:r>
              <a:rPr lang="en-US" altLang="sl-SI" b="1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cs typeface="Arial" charset="0"/>
                <a:sym typeface="Arial" charset="0"/>
              </a:rPr>
              <a:t>inovacij</a:t>
            </a:r>
            <a:r>
              <a:rPr lang="en-US" altLang="sl-SI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cs typeface="Arial" charset="0"/>
                <a:sym typeface="Arial" charset="0"/>
              </a:rPr>
              <a:t>na</a:t>
            </a:r>
            <a:r>
              <a:rPr lang="en-US" altLang="sl-SI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cs typeface="Arial" charset="0"/>
                <a:sym typeface="Arial" charset="0"/>
              </a:rPr>
              <a:t>podlagi</a:t>
            </a:r>
            <a:r>
              <a:rPr lang="en-US" altLang="sl-SI" dirty="0">
                <a:solidFill>
                  <a:srgbClr val="2C2C2C"/>
                </a:solidFill>
                <a:cs typeface="Arial" charset="0"/>
                <a:sym typeface="Arial" charset="0"/>
              </a:rPr>
              <a:t> </a:t>
            </a:r>
            <a:r>
              <a:rPr lang="en-US" altLang="sl-SI" dirty="0" err="1" smtClean="0">
                <a:solidFill>
                  <a:srgbClr val="2C2C2C"/>
                </a:solidFill>
                <a:cs typeface="Arial" charset="0"/>
                <a:sym typeface="Arial" charset="0"/>
              </a:rPr>
              <a:t>biotehnologije</a:t>
            </a:r>
            <a:endParaRPr lang="en-US" altLang="sl-SI" b="1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 defTabSz="914400"/>
            <a:endParaRPr lang="en-US" altLang="sl-SI" b="1" dirty="0">
              <a:solidFill>
                <a:srgbClr val="0F5494"/>
              </a:solidFill>
              <a:sym typeface="Arial" charset="0"/>
            </a:endParaRPr>
          </a:p>
          <a:p>
            <a:pPr defTabSz="914400"/>
            <a:endParaRPr lang="en-US" altLang="sl-SI" dirty="0">
              <a:solidFill>
                <a:srgbClr val="2C2C2C"/>
              </a:solidFill>
              <a:cs typeface="Arial" charset="0"/>
              <a:sym typeface="Arial" charset="0"/>
            </a:endParaRPr>
          </a:p>
          <a:p>
            <a:pPr defTabSz="914400"/>
            <a:endParaRPr lang="en-US" altLang="sl-SI" sz="2000" b="1" dirty="0">
              <a:solidFill>
                <a:srgbClr val="2C2C2C"/>
              </a:solidFill>
              <a:latin typeface="+mj-lt"/>
              <a:sym typeface="Arial" charset="0"/>
            </a:endParaRPr>
          </a:p>
          <a:p>
            <a:pPr defTabSz="914400"/>
            <a:endParaRPr lang="sl-SI" altLang="sl-SI" sz="2000" b="1" dirty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lvl="1" defTabSz="914400"/>
            <a:endParaRPr lang="sl-SI" altLang="sl-SI" sz="2000" b="1" dirty="0" smtClean="0">
              <a:solidFill>
                <a:srgbClr val="333333"/>
              </a:solidFill>
              <a:latin typeface="+mj-lt"/>
              <a:cs typeface="Arial" charset="0"/>
              <a:sym typeface="Arial" charset="0"/>
            </a:endParaRPr>
          </a:p>
          <a:p>
            <a:pPr defTabSz="914400"/>
            <a:endParaRPr lang="sl-SI" sz="20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6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2062957" y="623094"/>
            <a:ext cx="6812103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(BIO)</a:t>
            </a:r>
            <a:endParaRPr lang="sl-SI" altLang="sl-SI" sz="2400" b="1" dirty="0" smtClean="0">
              <a:solidFill>
                <a:srgbClr val="0070C0"/>
              </a:solidFill>
              <a:latin typeface="+mj-lt"/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5435" y="1057275"/>
            <a:ext cx="882975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Dejavnosti (2)</a:t>
            </a:r>
            <a:endParaRPr lang="sl-SI" sz="2400" b="1" dirty="0" smtClean="0">
              <a:solidFill>
                <a:srgbClr val="FF0000"/>
              </a:solidFill>
              <a:latin typeface="+mj-lt"/>
            </a:endParaRPr>
          </a:p>
          <a:p>
            <a:pPr defTabSz="914400"/>
            <a:endParaRPr lang="sl-SI" altLang="sl-SI" dirty="0">
              <a:solidFill>
                <a:srgbClr val="2C2C2C"/>
              </a:solidFill>
              <a:cs typeface="Arial" charset="0"/>
              <a:sym typeface="Arial" charset="0"/>
            </a:endParaRPr>
          </a:p>
          <a:p>
            <a:pPr defTabSz="914400"/>
            <a:r>
              <a:rPr lang="sl-SI" altLang="sl-SI" sz="2000" b="1" dirty="0" smtClean="0">
                <a:solidFill>
                  <a:srgbClr val="0000FF"/>
                </a:solidFill>
                <a:sym typeface="Arial" charset="0"/>
              </a:rPr>
              <a:t>4. T</a:t>
            </a:r>
            <a:r>
              <a:rPr lang="en-US" altLang="sl-SI" sz="2000" b="1" dirty="0" err="1" smtClean="0">
                <a:solidFill>
                  <a:srgbClr val="0000FF"/>
                </a:solidFill>
                <a:sym typeface="Arial" charset="0"/>
              </a:rPr>
              <a:t>rajnostne</a:t>
            </a:r>
            <a:r>
              <a:rPr lang="en-US" altLang="sl-SI" sz="2000" b="1" dirty="0" smtClean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in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konkurenčne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industrijske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panoge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s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pretežno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rabo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endParaRPr lang="sl-SI" altLang="sl-SI" sz="2000" b="1" dirty="0" smtClean="0">
              <a:solidFill>
                <a:srgbClr val="0000FF"/>
              </a:solidFill>
              <a:sym typeface="Arial" charset="0"/>
            </a:endParaRPr>
          </a:p>
          <a:p>
            <a:pPr marL="0" lvl="1" eaLnBrk="0" hangingPunct="0">
              <a:buSzPct val="100000"/>
            </a:pPr>
            <a:r>
              <a:rPr lang="sl-SI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sl-SI" altLang="sl-SI" sz="2000" b="1" dirty="0" smtClean="0">
                <a:solidFill>
                  <a:srgbClr val="0000FF"/>
                </a:solidFill>
                <a:sym typeface="Arial" charset="0"/>
              </a:rPr>
              <a:t>      </a:t>
            </a:r>
            <a:r>
              <a:rPr lang="en-US" altLang="sl-SI" sz="2000" b="1" dirty="0" err="1" smtClean="0">
                <a:solidFill>
                  <a:srgbClr val="0000FF"/>
                </a:solidFill>
                <a:sym typeface="Arial" charset="0"/>
              </a:rPr>
              <a:t>biomase</a:t>
            </a:r>
            <a:r>
              <a:rPr lang="en-US" altLang="sl-SI" sz="2000" b="1" dirty="0" smtClean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0000FF"/>
                </a:solidFill>
                <a:sym typeface="Arial" charset="0"/>
              </a:rPr>
              <a:t>ter</a:t>
            </a:r>
            <a:r>
              <a:rPr lang="en-US" altLang="sl-SI" sz="2000" b="1" dirty="0" smtClean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podpiranje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razvoja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sym typeface="Arial" charset="0"/>
              </a:rPr>
              <a:t>evropskega</a:t>
            </a:r>
            <a:r>
              <a:rPr lang="en-US" altLang="sl-SI" sz="2000" b="1" dirty="0">
                <a:solidFill>
                  <a:srgbClr val="0000FF"/>
                </a:solidFill>
                <a:sym typeface="Arial" charset="0"/>
              </a:rPr>
              <a:t> </a:t>
            </a:r>
            <a:r>
              <a:rPr lang="en-US" altLang="sl-SI" sz="2000" b="1" dirty="0" err="1" smtClean="0">
                <a:solidFill>
                  <a:srgbClr val="0000FF"/>
                </a:solidFill>
                <a:sym typeface="Arial" charset="0"/>
              </a:rPr>
              <a:t>biogospodarstva</a:t>
            </a:r>
            <a:r>
              <a:rPr lang="sl-SI" altLang="sl-SI" sz="2000" b="1" dirty="0" smtClean="0">
                <a:solidFill>
                  <a:srgbClr val="0000FF"/>
                </a:solidFill>
                <a:sym typeface="Arial" charset="0"/>
              </a:rPr>
              <a:t> </a:t>
            </a:r>
          </a:p>
          <a:p>
            <a:pPr lvl="1" indent="-457200" eaLnBrk="0" hangingPunct="0">
              <a:buSzPct val="100000"/>
            </a:pPr>
            <a:r>
              <a:rPr lang="sl-SI" altLang="sl-SI" i="1" dirty="0" smtClean="0">
                <a:solidFill>
                  <a:srgbClr val="0070C0"/>
                </a:solidFill>
                <a:sym typeface="Arial" charset="0"/>
              </a:rPr>
              <a:t>       </a:t>
            </a:r>
            <a:r>
              <a:rPr lang="sl-SI" altLang="sl-SI" sz="1400" i="1" dirty="0" smtClean="0">
                <a:solidFill>
                  <a:srgbClr val="0070C0"/>
                </a:solidFill>
                <a:sym typeface="Arial" charset="0"/>
              </a:rPr>
              <a:t>(V</a:t>
            </a:r>
            <a:r>
              <a:rPr lang="en-US" altLang="sl-SI" sz="1400" i="1" dirty="0" err="1" smtClean="0">
                <a:solidFill>
                  <a:srgbClr val="0070C0"/>
                </a:solidFill>
                <a:sym typeface="Arial" charset="0"/>
              </a:rPr>
              <a:t>ečina</a:t>
            </a:r>
            <a:r>
              <a:rPr lang="en-US" altLang="sl-SI" sz="1400" i="1" dirty="0" smtClean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dejavnosti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,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povezan</a:t>
            </a:r>
            <a:r>
              <a:rPr lang="sl-SI" altLang="sl-SI" sz="1400" i="1" dirty="0">
                <a:solidFill>
                  <a:srgbClr val="0070C0"/>
                </a:solidFill>
                <a:sym typeface="Arial" charset="0"/>
              </a:rPr>
              <a:t>ih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s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trajnostnimi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in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konkurenčnimi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industrijskimi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panogami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s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pretežno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rabo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biomase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, </a:t>
            </a:r>
            <a:r>
              <a:rPr lang="en-US" altLang="sl-SI" sz="1400" i="1" dirty="0" smtClean="0">
                <a:solidFill>
                  <a:srgbClr val="0070C0"/>
                </a:solidFill>
                <a:sym typeface="Arial" charset="0"/>
              </a:rPr>
              <a:t>se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bo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izvajala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prek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sl-SI" altLang="sl-SI" sz="1400" i="1" dirty="0" err="1" smtClean="0">
                <a:solidFill>
                  <a:srgbClr val="0070C0"/>
                </a:solidFill>
                <a:sym typeface="Arial" charset="0"/>
              </a:rPr>
              <a:t>S</a:t>
            </a:r>
            <a:r>
              <a:rPr lang="en-US" altLang="sl-SI" sz="1400" i="1" dirty="0" err="1" smtClean="0">
                <a:solidFill>
                  <a:srgbClr val="0070C0"/>
                </a:solidFill>
                <a:sym typeface="Arial" charset="0"/>
              </a:rPr>
              <a:t>kupne</a:t>
            </a:r>
            <a:r>
              <a:rPr lang="en-US" altLang="sl-SI" sz="1400" i="1" dirty="0" smtClean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tehnološke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pobude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o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industrijskih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panogah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s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pretežno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>
                <a:solidFill>
                  <a:srgbClr val="0070C0"/>
                </a:solidFill>
                <a:sym typeface="Arial" charset="0"/>
              </a:rPr>
              <a:t>rabo</a:t>
            </a:r>
            <a:r>
              <a:rPr lang="en-US" altLang="sl-SI" sz="1400" i="1" dirty="0">
                <a:solidFill>
                  <a:srgbClr val="0070C0"/>
                </a:solidFill>
                <a:sym typeface="Arial" charset="0"/>
              </a:rPr>
              <a:t> </a:t>
            </a:r>
            <a:r>
              <a:rPr lang="en-US" altLang="sl-SI" sz="1400" i="1" dirty="0" err="1" smtClean="0">
                <a:solidFill>
                  <a:srgbClr val="0070C0"/>
                </a:solidFill>
                <a:sym typeface="Arial" charset="0"/>
              </a:rPr>
              <a:t>biomase</a:t>
            </a:r>
            <a:r>
              <a:rPr lang="sl-SI" altLang="sl-SI" sz="1400" i="1" dirty="0" smtClean="0">
                <a:solidFill>
                  <a:srgbClr val="0070C0"/>
                </a:solidFill>
                <a:sym typeface="Arial" charset="0"/>
              </a:rPr>
              <a:t> </a:t>
            </a:r>
            <a:r>
              <a:rPr lang="sl-SI" altLang="sl-SI" b="1" i="1" dirty="0" smtClean="0">
                <a:solidFill>
                  <a:srgbClr val="0070C0"/>
                </a:solidFill>
                <a:sym typeface="Arial" charset="0"/>
              </a:rPr>
              <a:t>JTI BBI </a:t>
            </a:r>
            <a:r>
              <a:rPr lang="sl-SI" altLang="sl-SI" sz="1400" i="1" dirty="0" smtClean="0">
                <a:solidFill>
                  <a:srgbClr val="0070C0"/>
                </a:solidFill>
                <a:sym typeface="Arial" charset="0"/>
              </a:rPr>
              <a:t>)</a:t>
            </a:r>
            <a:r>
              <a:rPr lang="en-US" altLang="sl-SI" sz="1400" i="1" dirty="0" smtClean="0">
                <a:solidFill>
                  <a:srgbClr val="0070C0"/>
                </a:solidFill>
                <a:sym typeface="Arial" charset="0"/>
              </a:rPr>
              <a:t>. </a:t>
            </a:r>
            <a:endParaRPr lang="en-US" altLang="sl-SI" sz="1400" i="1" dirty="0">
              <a:solidFill>
                <a:srgbClr val="0070C0"/>
              </a:solidFill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333333"/>
                </a:solidFill>
                <a:latin typeface="+mj-lt"/>
                <a:sym typeface="Arial" charset="0"/>
              </a:rPr>
              <a:t>Spodbujanje</a:t>
            </a:r>
            <a:r>
              <a:rPr lang="en-US" altLang="sl-SI" dirty="0" smtClean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biogospodarstva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za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industrijske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panoge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s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pretežno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rabo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biomase</a:t>
            </a:r>
            <a:endParaRPr lang="sl-SI" altLang="sl-SI" b="1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333333"/>
                </a:solidFill>
                <a:latin typeface="+mj-lt"/>
                <a:sym typeface="Arial" charset="0"/>
              </a:rPr>
              <a:t>Razvoj</a:t>
            </a:r>
            <a:r>
              <a:rPr lang="en-US" altLang="sl-SI" dirty="0" smtClean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integriranih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biorafinerij</a:t>
            </a:r>
            <a:endParaRPr lang="en-US" altLang="sl-SI" b="1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333333"/>
                </a:solidFill>
                <a:latin typeface="+mj-lt"/>
                <a:sym typeface="Arial" charset="0"/>
              </a:rPr>
              <a:t>Podpora</a:t>
            </a:r>
            <a:r>
              <a:rPr lang="en-US" altLang="sl-SI" dirty="0" smtClean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razvoja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333333"/>
                </a:solidFill>
                <a:latin typeface="+mj-lt"/>
                <a:sym typeface="Arial" charset="0"/>
              </a:rPr>
              <a:t>trga</a:t>
            </a:r>
            <a:r>
              <a:rPr lang="en-US" altLang="sl-SI" b="1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za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proizvode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in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procese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na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biološki</a:t>
            </a:r>
            <a:r>
              <a:rPr lang="en-US" altLang="sl-SI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333333"/>
                </a:solidFill>
                <a:latin typeface="+mj-lt"/>
                <a:sym typeface="Arial" charset="0"/>
              </a:rPr>
              <a:t>osnovi</a:t>
            </a:r>
            <a:endParaRPr lang="en-US" altLang="sl-SI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 marL="0" lvl="1" defTabSz="914400"/>
            <a:endParaRPr lang="en-US" altLang="sl-SI" b="1" dirty="0">
              <a:solidFill>
                <a:srgbClr val="333333"/>
              </a:solidFill>
              <a:latin typeface="+mj-lt"/>
              <a:sym typeface="Arial" charset="0"/>
            </a:endParaRPr>
          </a:p>
          <a:p>
            <a:pPr>
              <a:buSzPct val="100000"/>
            </a:pPr>
            <a:r>
              <a:rPr lang="sl-SI" altLang="sl-SI" sz="2000" b="1" dirty="0" smtClean="0">
                <a:solidFill>
                  <a:srgbClr val="0000FF"/>
                </a:solidFill>
                <a:sym typeface="Arial" charset="0"/>
              </a:rPr>
              <a:t>5.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Medsektorske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morske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in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pomorske</a:t>
            </a:r>
            <a:r>
              <a:rPr lang="en-US" altLang="sl-SI" sz="20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000" b="1" dirty="0" err="1">
                <a:solidFill>
                  <a:srgbClr val="0000FF"/>
                </a:solidFill>
                <a:latin typeface="+mj-lt"/>
                <a:sym typeface="Arial" charset="0"/>
              </a:rPr>
              <a:t>raziskave</a:t>
            </a:r>
            <a:endParaRPr lang="en-US" altLang="sl-SI" sz="2000" b="1" dirty="0">
              <a:solidFill>
                <a:srgbClr val="0000FF"/>
              </a:solidFill>
              <a:latin typeface="+mj-lt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b="1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Vpliv</a:t>
            </a:r>
            <a:r>
              <a:rPr lang="en-US" altLang="sl-SI" b="1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podnebnih</a:t>
            </a:r>
            <a:r>
              <a:rPr lang="en-US" altLang="sl-SI" b="1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sprememb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na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morske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ekosisteme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in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pomorsko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gospodarstvo</a:t>
            </a:r>
            <a:endParaRPr lang="en-US" altLang="sl-SI" dirty="0">
              <a:solidFill>
                <a:srgbClr val="2C2C2C"/>
              </a:solidFill>
              <a:latin typeface="+mj-lt"/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Razvoj</a:t>
            </a:r>
            <a:r>
              <a:rPr lang="en-US" altLang="sl-SI" dirty="0" smtClean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potenciala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morskih</a:t>
            </a:r>
            <a:r>
              <a:rPr lang="en-US" altLang="sl-SI" b="1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virov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na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podlagi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integriranega</a:t>
            </a:r>
            <a:r>
              <a:rPr lang="en-US" altLang="sl-SI" dirty="0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cs typeface="Arial" charset="0"/>
                <a:sym typeface="Arial" charset="0"/>
              </a:rPr>
              <a:t>pristopa</a:t>
            </a:r>
            <a:endParaRPr lang="en-US" altLang="sl-SI" dirty="0">
              <a:solidFill>
                <a:srgbClr val="2C2C2C"/>
              </a:solidFill>
              <a:latin typeface="+mj-lt"/>
              <a:cs typeface="Arial" charset="0"/>
              <a:sym typeface="Arial" charset="0"/>
            </a:endParaRPr>
          </a:p>
          <a:p>
            <a:pPr marL="800100" lvl="1" indent="-342900" defTabSz="914400">
              <a:buFont typeface="Wingdings" pitchFamily="2" charset="2"/>
              <a:buChar char="Ø"/>
            </a:pPr>
            <a:r>
              <a:rPr lang="en-US" altLang="sl-SI" dirty="0" err="1" smtClean="0">
                <a:solidFill>
                  <a:srgbClr val="2C2C2C"/>
                </a:solidFill>
                <a:latin typeface="+mj-lt"/>
                <a:sym typeface="Arial" charset="0"/>
              </a:rPr>
              <a:t>Medsektorski</a:t>
            </a:r>
            <a:r>
              <a:rPr lang="en-US" altLang="sl-SI" dirty="0" smtClean="0">
                <a:solidFill>
                  <a:srgbClr val="2C2C2C"/>
                </a:solidFill>
                <a:latin typeface="+mj-lt"/>
                <a:sym typeface="Arial" charset="0"/>
              </a:rPr>
              <a:t>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sym typeface="Arial" charset="0"/>
              </a:rPr>
              <a:t>pojmi</a:t>
            </a:r>
            <a:r>
              <a:rPr lang="en-US" altLang="sl-SI" dirty="0">
                <a:solidFill>
                  <a:srgbClr val="2C2C2C"/>
                </a:solidFill>
                <a:latin typeface="+mj-lt"/>
                <a:sym typeface="Arial" charset="0"/>
              </a:rPr>
              <a:t> in </a:t>
            </a:r>
            <a:r>
              <a:rPr lang="en-US" altLang="sl-SI" dirty="0" err="1">
                <a:solidFill>
                  <a:srgbClr val="2C2C2C"/>
                </a:solidFill>
                <a:latin typeface="+mj-lt"/>
                <a:sym typeface="Arial" charset="0"/>
              </a:rPr>
              <a:t>tehnologije</a:t>
            </a:r>
            <a:r>
              <a:rPr lang="en-US" altLang="sl-SI" dirty="0">
                <a:solidFill>
                  <a:srgbClr val="2C2C2C"/>
                </a:solidFill>
                <a:latin typeface="+mj-lt"/>
                <a:sym typeface="Arial" charset="0"/>
              </a:rPr>
              <a:t>,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sym typeface="Arial" charset="0"/>
              </a:rPr>
              <a:t>ki</a:t>
            </a:r>
            <a:r>
              <a:rPr lang="en-US" altLang="sl-SI" b="1" dirty="0">
                <a:solidFill>
                  <a:srgbClr val="2C2C2C"/>
                </a:solidFill>
                <a:latin typeface="+mj-lt"/>
                <a:sym typeface="Arial" charset="0"/>
              </a:rPr>
              <a:t> </a:t>
            </a:r>
            <a:r>
              <a:rPr lang="en-US" altLang="sl-SI" b="1" dirty="0" err="1">
                <a:solidFill>
                  <a:srgbClr val="2C2C2C"/>
                </a:solidFill>
                <a:latin typeface="+mj-lt"/>
                <a:sym typeface="Arial" charset="0"/>
              </a:rPr>
              <a:t>omogočajo</a:t>
            </a:r>
            <a:r>
              <a:rPr lang="en-US" altLang="sl-SI" b="1" dirty="0">
                <a:solidFill>
                  <a:srgbClr val="2C2C2C"/>
                </a:solidFill>
                <a:latin typeface="+mj-lt"/>
                <a:sym typeface="Arial" charset="0"/>
              </a:rPr>
              <a:t> </a:t>
            </a:r>
            <a:r>
              <a:rPr lang="sl-SI" altLang="sl-SI" b="1" dirty="0">
                <a:solidFill>
                  <a:srgbClr val="2C2C2C"/>
                </a:solidFill>
                <a:latin typeface="+mj-lt"/>
                <a:sym typeface="Arial" charset="0"/>
              </a:rPr>
              <a:t>rast pomorskega sektorja</a:t>
            </a:r>
            <a:endParaRPr lang="en-US" altLang="sl-SI" b="1" dirty="0">
              <a:solidFill>
                <a:srgbClr val="2C2C2C"/>
              </a:solidFill>
              <a:latin typeface="+mj-lt"/>
              <a:sym typeface="Arial" charset="0"/>
            </a:endParaRPr>
          </a:p>
          <a:p>
            <a:pPr defTabSz="914400"/>
            <a:endParaRPr lang="en-US" altLang="sl-SI" b="1" dirty="0">
              <a:solidFill>
                <a:srgbClr val="0F5494"/>
              </a:solidFill>
              <a:sym typeface="Arial" charset="0"/>
            </a:endParaRPr>
          </a:p>
          <a:p>
            <a:pPr defTabSz="914400"/>
            <a:endParaRPr lang="sl-SI" sz="20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89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2062957" y="623094"/>
            <a:ext cx="6812103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Družbeni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 </a:t>
            </a:r>
            <a:r>
              <a:rPr lang="en-US" altLang="sl-SI" sz="2400" b="1" dirty="0" err="1">
                <a:solidFill>
                  <a:srgbClr val="0000FF"/>
                </a:solidFill>
                <a:latin typeface="+mj-lt"/>
                <a:sym typeface="Arial" charset="0"/>
              </a:rPr>
              <a:t>izziv</a:t>
            </a:r>
            <a:r>
              <a:rPr lang="en-US" altLang="sl-SI" sz="2400" b="1" dirty="0">
                <a:solidFill>
                  <a:srgbClr val="0000FF"/>
                </a:solidFill>
                <a:latin typeface="+mj-lt"/>
                <a:sym typeface="Arial" charset="0"/>
              </a:rPr>
              <a:t> </a:t>
            </a:r>
            <a:r>
              <a:rPr lang="en-US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2</a:t>
            </a:r>
            <a:r>
              <a:rPr lang="sl-SI" altLang="sl-SI" sz="2400" b="1" dirty="0" smtClean="0">
                <a:solidFill>
                  <a:srgbClr val="0000FF"/>
                </a:solidFill>
                <a:latin typeface="+mj-lt"/>
                <a:sym typeface="Arial" charset="0"/>
              </a:rPr>
              <a:t> (BIO)</a:t>
            </a:r>
            <a:endParaRPr lang="sl-SI" altLang="sl-SI" sz="2400" b="1" dirty="0" smtClean="0">
              <a:solidFill>
                <a:srgbClr val="0070C0"/>
              </a:solidFill>
              <a:latin typeface="+mj-lt"/>
              <a:sym typeface="Arial" charset="0"/>
            </a:endParaRPr>
          </a:p>
          <a:p>
            <a:pPr algn="r">
              <a:buSzPct val="100000"/>
            </a:pPr>
            <a:endParaRPr lang="en-US" altLang="sl-SI" sz="2400" b="1" dirty="0">
              <a:solidFill>
                <a:srgbClr val="0070C0"/>
              </a:solidFill>
              <a:latin typeface="+mj-lt"/>
              <a:sym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5435" y="1132925"/>
            <a:ext cx="882975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Posebnosti i</a:t>
            </a:r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zvajanja </a:t>
            </a:r>
            <a:endParaRPr lang="sl-SI" sz="2400" b="1" dirty="0" smtClean="0">
              <a:solidFill>
                <a:srgbClr val="FF0000"/>
              </a:solidFill>
              <a:latin typeface="+mj-lt"/>
            </a:endParaRPr>
          </a:p>
          <a:p>
            <a:pPr defTabSz="914400"/>
            <a:endParaRPr lang="sl-SI" altLang="sl-SI" dirty="0">
              <a:solidFill>
                <a:srgbClr val="2C2C2C"/>
              </a:solidFill>
              <a:cs typeface="Arial" charset="0"/>
              <a:sym typeface="Arial" charset="0"/>
            </a:endParaRPr>
          </a:p>
          <a:p>
            <a:pPr defTabSz="914400"/>
            <a:endParaRPr lang="sl-SI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3375211" y="8741429"/>
            <a:ext cx="48085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sl-SI" sz="8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Predstavitev ni zavezujoča niti se ne obravnava kot obveznost Evropske komisije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315773"/>
              </p:ext>
            </p:extLst>
          </p:nvPr>
        </p:nvGraphicFramePr>
        <p:xfrm>
          <a:off x="413077" y="1512826"/>
          <a:ext cx="7560071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Skupina 7"/>
          <p:cNvGrpSpPr/>
          <p:nvPr/>
        </p:nvGrpSpPr>
        <p:grpSpPr>
          <a:xfrm>
            <a:off x="413077" y="5864858"/>
            <a:ext cx="8056649" cy="738000"/>
            <a:chOff x="432048" y="3469752"/>
            <a:chExt cx="8056649" cy="738000"/>
          </a:xfrm>
        </p:grpSpPr>
        <p:sp>
          <p:nvSpPr>
            <p:cNvPr id="9" name="Zaobljeni pravokotnik 8"/>
            <p:cNvSpPr/>
            <p:nvPr/>
          </p:nvSpPr>
          <p:spPr>
            <a:xfrm>
              <a:off x="432048" y="3469752"/>
              <a:ext cx="8056649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11081"/>
                <a:lumOff val="28449"/>
                <a:alphaOff val="0"/>
              </a:schemeClr>
            </a:fillRef>
            <a:effectRef idx="0">
              <a:schemeClr val="accent2">
                <a:shade val="80000"/>
                <a:hueOff val="0"/>
                <a:satOff val="-11081"/>
                <a:lumOff val="28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/>
            <p:nvPr/>
          </p:nvSpPr>
          <p:spPr>
            <a:xfrm>
              <a:off x="468074" y="3505778"/>
              <a:ext cx="7984597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25" tIns="0" rIns="22862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800" b="1" kern="1200" dirty="0" smtClean="0">
                  <a:solidFill>
                    <a:srgbClr val="2C2C2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Opredelitev 12 ciljnih področij, katerim bodo namenjena sredstva in prizadevanja za doseganje čim večjega učinka</a:t>
              </a:r>
              <a:endParaRPr lang="en-GB" sz="1800" b="1" kern="1200" dirty="0" smtClean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0387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27196</TotalTime>
  <Words>1573</Words>
  <Application>Microsoft Office PowerPoint</Application>
  <PresentationFormat>Diaprojekcija na zaslonu (4:3)</PresentationFormat>
  <Paragraphs>298</Paragraphs>
  <Slides>20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Arial</vt:lpstr>
      <vt:lpstr>Republika</vt:lpstr>
      <vt:lpstr>Courier New</vt:lpstr>
      <vt:lpstr>Calibri</vt:lpstr>
      <vt:lpstr>Wingdings</vt:lpstr>
      <vt:lpstr>Times New Roman</vt:lpstr>
      <vt:lpstr>Verdana</vt:lpstr>
      <vt:lpstr>Custom Design</vt:lpstr>
      <vt:lpstr>PowerPointova predstavitev</vt:lpstr>
      <vt:lpstr>OBZORJE 2020: Kaj je novega?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MVZT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kozmusd</dc:creator>
  <cp:lastModifiedBy>Šabec Marta</cp:lastModifiedBy>
  <cp:revision>217</cp:revision>
  <cp:lastPrinted>2014-04-17T08:06:57Z</cp:lastPrinted>
  <dcterms:created xsi:type="dcterms:W3CDTF">2012-06-06T13:31:28Z</dcterms:created>
  <dcterms:modified xsi:type="dcterms:W3CDTF">2014-11-25T01:42:14Z</dcterms:modified>
</cp:coreProperties>
</file>